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Lst>
  <p:sldSz cy="6858000" cx="9144000"/>
  <p:notesSz cx="6858000" cy="9144000"/>
  <p:embeddedFontLst>
    <p:embeddedFont>
      <p:font typeface="Cabin"/>
      <p:regular r:id="rId115"/>
      <p:bold r:id="rId116"/>
      <p:italic r:id="rId117"/>
      <p:boldItalic r:id="rId118"/>
    </p:embeddedFont>
    <p:embeddedFont>
      <p:font typeface="Open Sans SemiBold"/>
      <p:regular r:id="rId119"/>
      <p:bold r:id="rId120"/>
      <p:italic r:id="rId121"/>
      <p:boldItalic r:id="rId122"/>
    </p:embeddedFont>
    <p:embeddedFont>
      <p:font typeface="Average"/>
      <p:regular r:id="rId123"/>
    </p:embeddedFont>
    <p:embeddedFont>
      <p:font typeface="Open Sans Medium"/>
      <p:regular r:id="rId124"/>
      <p:bold r:id="rId125"/>
      <p:italic r:id="rId126"/>
      <p:boldItalic r:id="rId127"/>
    </p:embeddedFont>
    <p:embeddedFont>
      <p:font typeface="Oswald"/>
      <p:regular r:id="rId128"/>
      <p:bold r:id="rId129"/>
    </p:embeddedFont>
    <p:embeddedFont>
      <p:font typeface="Open Sans"/>
      <p:regular r:id="rId130"/>
      <p:bold r:id="rId131"/>
      <p:italic r:id="rId132"/>
      <p:boldItalic r:id="rId1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3FB7C4-6F59-4E30-BF3C-3548DFE9017F}">
  <a:tblStyle styleId="{CB3FB7C4-6F59-4E30-BF3C-3548DFE9017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1CE0FEF-B788-4256-9490-8A4C088CF18E}"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Oswald-bold.fntdata"/><Relationship Id="rId128" Type="http://schemas.openxmlformats.org/officeDocument/2006/relationships/font" Target="fonts/Oswald-regular.fntdata"/><Relationship Id="rId127" Type="http://schemas.openxmlformats.org/officeDocument/2006/relationships/font" Target="fonts/OpenSansMedium-boldItalic.fntdata"/><Relationship Id="rId126" Type="http://schemas.openxmlformats.org/officeDocument/2006/relationships/font" Target="fonts/OpenSansMedium-italic.fntdata"/><Relationship Id="rId26" Type="http://schemas.openxmlformats.org/officeDocument/2006/relationships/slide" Target="slides/slide20.xml"/><Relationship Id="rId121" Type="http://schemas.openxmlformats.org/officeDocument/2006/relationships/font" Target="fonts/OpenSansSemiBold-italic.fntdata"/><Relationship Id="rId25" Type="http://schemas.openxmlformats.org/officeDocument/2006/relationships/slide" Target="slides/slide19.xml"/><Relationship Id="rId120" Type="http://schemas.openxmlformats.org/officeDocument/2006/relationships/font" Target="fonts/OpenSansSemiBold-bold.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OpenSansMedium-bold.fntdata"/><Relationship Id="rId29" Type="http://schemas.openxmlformats.org/officeDocument/2006/relationships/slide" Target="slides/slide23.xml"/><Relationship Id="rId124" Type="http://schemas.openxmlformats.org/officeDocument/2006/relationships/font" Target="fonts/OpenSansMedium-regular.fntdata"/><Relationship Id="rId123" Type="http://schemas.openxmlformats.org/officeDocument/2006/relationships/font" Target="fonts/Average-regular.fntdata"/><Relationship Id="rId122" Type="http://schemas.openxmlformats.org/officeDocument/2006/relationships/font" Target="fonts/OpenSansSemiBold-boldItalic.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Cabin-boldItalic.fntdata"/><Relationship Id="rId117" Type="http://schemas.openxmlformats.org/officeDocument/2006/relationships/font" Target="fonts/Cabin-italic.fntdata"/><Relationship Id="rId116" Type="http://schemas.openxmlformats.org/officeDocument/2006/relationships/font" Target="fonts/Cabin-bold.fntdata"/><Relationship Id="rId115" Type="http://schemas.openxmlformats.org/officeDocument/2006/relationships/font" Target="fonts/Cabin-regular.fntdata"/><Relationship Id="rId119" Type="http://schemas.openxmlformats.org/officeDocument/2006/relationships/font" Target="fonts/OpenSansSemiBold-regular.fnt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schemas.openxmlformats.org/officeDocument/2006/relationships/font" Target="fonts/OpenSans-italic.fntdata"/><Relationship Id="rId131" Type="http://schemas.openxmlformats.org/officeDocument/2006/relationships/font" Target="fonts/OpenSans-bold.fntdata"/><Relationship Id="rId130" Type="http://schemas.openxmlformats.org/officeDocument/2006/relationships/font" Target="fonts/OpenSans-regular.fntdata"/><Relationship Id="rId133" Type="http://schemas.openxmlformats.org/officeDocument/2006/relationships/font" Target="fonts/OpenSans-bold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816dc3bb7c_0_9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816dc3bb7c_0_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shortened next to English, Summer 2025 generated on 9/20/2025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SECOND LAST DAY FOR YOUR PORTRAIT. Today you need your drawing kit from your cubby, and your good copy of your portrait.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LAST FULL DAY FOR YOUR PORTRAIT. You need your drawing kit, and your good copy.</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DITA E DYTË E FUNDIT PËR PORTRETIN TUAJ. Sot ju duhet kompleti juaj i vizatimit nga vogëlushi juaj dhe një kopje e mirë e portretit tuaj.</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ሁለተኛ የመጨረሻ ቀን ለእርስዎ ቁም ነገር። ዛሬ የስዕል መሳርያዎን ከcubbyዎ፣ እና የእርስዎ ጥሩ የቁም ምስል ቅጂ ያስፈልግዎታል።</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آخر يوم قبل الأخير لرسم بورتريهك. اليوم، أنت بحاجة إلى طقم الرسم من خزانتك، ونسخة جيدة من بورتريهك.</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ԵՐԿՐՈՐԴ ՎԵՐՋԻՆ ՕՐԸ ՔՈ դիմանկարի համար: Այսօր ձեզ անհրաժեշտ է ձեր փոքրիկի նկարչական հավաքածուն և ձեր դիմանկարի լավ պատճենը: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SEGON ÚLTIM DIA PER AL TEU RETRAT. Avui necessiteu el vostre kit de dibuix del vostre cubby i la vostra bona còpia del vostre retrat.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肖像画的倒数第二天。今天你需要拿出你小房间里的绘画工具包，以及你那幅画的临摹稿。</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 VOORLAATSTE DAG VOOR JE PORTRET. Vandaag heb je je tekenset uit je kast nodig, en je goede kopie van je portret.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دومین روز آخر برای پرتره شما. امروز شما به کیت طراحی خود از بچه خود و یک کپی خوب از پرتره خود نیاز دارید.</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Avant-dernier jour pour votre portrait. Aujourd'hui, vous avez besoin de votre kit de dessin et d'un exemplaire en bon état de votre portrait.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VORLETZTER TAG FÜR DEIN PORTRÄT. Heute brauchst du dein Zeichenset aus deinem Ablagefach und deine gute Kopie deines Porträts.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તમારા પોટ્રેટ માટેનો બીજો છેલ્લો દિવસ. આજે તમારે તમારા ક્યુબીમાંથી તમારી ડ્રોઇંગ કીટ અને તમારા પોટ્રેટની તમારી સારી નકલની જરૂર છે.</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आपके चित्र के लिए दूसरा आखिरी दिन। आज आपको अपने क्यूबी से अपनी ड्राइंग किट और अपने चित्र की अच्छी कॉपी चाहिए।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PENULTIMO GIORNO PER IL TUO RITRATTO. Oggi ti serviranno il kit da disegno che hai nel tuo cubicolo e una buona copia del tuo ritratto.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似顔絵を描くのに、あと2日。今日は、小部屋にある画材と、似顔絵の完成度の高いコピーが必要です。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초상화 제작 마지막 둘째 날입니다. 오늘은 서랍에서 꺼낸 그림 도구와 초상화 원본을 가져오세요.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ROJA DAWÎ YA DUYEM JI BO PORTREYA TE. Îro ji we re kîteya xweya xêzkirinê ji kulikê xwe, û kopiyek weya baş a portreya xwe hewce dike.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HARI TERAKHIR KEDUA UNTUK POTRET ANDA. Hari ini anda memerlukan kit lukisan anda dari cubby anda, dan salinan potret anda yang bagus.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നിങ്ങളുടെ പോർട്രെയ്‌റ്റിന് വേണ്ടിയുള്ള രണ്ടാമത്തെ അവസാന ദിവസം. ഇന്ന് നിങ്ങൾക്ക് നിങ്ങളുടെ ക്യൂബിയിൽ നിന്നുള്ള ഡ്രോയിംഗ് കിറ്റും നിങ്ങളുടെ പോർട്രെയ്‌റ്റിൻ്റെ നല്ല പകർപ്പും ആവശ്യമാണ്.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तपाईंको पोर्ट्रेटको लागि दोस्रो अन्तिम दिन। आज तपाइँलाई तपाइँको क्यूबीबाट तपाइँको रेखाचित्र किट चाहिन्छ, र तपाइँको पोर्ट्रेटको राम्रो प्रतिलिपि।</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ستاسو د انځور لپاره دویمه وروستۍ ورځ. نن ورځ تاسو د خپل کیوب څخه د انځور کولو کټ ته اړتیا لرئ، او ستاسو د انځور ښه کاپي.</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ÚLTIMO DIA PARA O SEU RETRATO. Hoje você precisa do seu kit de desenho do seu armário e da sua cópia em bom estado do seu retrato.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ਤੁਹਾਡੇ ਪੋਰਟਰੇਟ ਲਈ ਦੂਜਾ ਆਖਰੀ ਦਿਨ। ਅੱਜ ਤੁਹਾਨੂੰ ਆਪਣੇ ਕਿਊਬੀ ਤੋਂ ਤੁਹਾਡੀ ਡਰਾਇੰਗ ਕਿੱਟ, ਅਤੇ ਤੁਹਾਡੇ ਪੋਰਟਰੇਟ ਦੀ ਤੁਹਾਡੀ ਚੰਗੀ ਕਾਪੀ ਦੀ ਲੋੜ 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ВТОРОЙ ПОСЛЕДНИЙ ДЕНЬ РАБОТЫ С ПОРТРЕТОМ. Сегодня вам понадобятся набор для рисования из вашего чулана и качественная копия портрета.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ДРУГИ ПОСЛЕДЊИ ДАН ЗА ВАШ ПОРТРЕТ. Данас вам је потребан комплет за цртање из ваше кочије и ваша добра копија вашег портрета.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MAALINTA LABAAD EE SAWIRKAAGA. Maanta waxaad u baahan tahay qalabkaaga sawir-qaadista ee cubbykaaga, iyo nuqulkaaga wanaagsan ee sawirkaaga.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Penúltimo día para tu retrato. Hoy necesitas tu kit de dibujo de tu cubículo y una buena copia de tu retrato.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POE TERAKHIR KADUA Pikeun Potrét Anjeun. Dinten anjeun peryogi kit gambar anjeun ti cubby anjeun, sareng salinan potret anjeun anu saé.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SIKU YA PILI YA MWISHO KWA PICHA YAKO. Leo unahitaji kit chako cha kuchora kutoka kwa cubby yako, na nakala yako nzuri ya picha yako.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ANDRA SISTA DAGEN FÖR DITT PORTRÄTT. Idag behöver du ditt ritpaket från din kubbe och din fina kopia av ditt porträtt.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IKALAWANG HULING ARAW PARA SA IYONG PORTRAIT. Ngayon kailangan mo ang iyong drawing kit mula sa iyong cubby, at ang iyong magandang kopya ng iyong portrait.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உங்கள் உருவப்படத்திற்கான இரண்டாவது கடைசி நாள். இன்று உங்களுக்கு உங்கள் குட்டியிலிருந்து உங்கள் வரைதல் கிட் மற்றும் உங்கள் உருவப்படத்தின் நல்ல நகல் தேவை.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วันสุดท้ายสำหรับการวาดภาพเหมือนของคุณ วันนี้คุณต้องมีชุดอุปกรณ์วาดภาพจากตู้ของคุณ และสำเนาภาพเหมือนของคุณ</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PORTRENİZ İÇİN SON İKİNCİ GÜN. Bugün, çekmecenizdeki çizim setinize ve portrenizin iyi bir kopyasına ihtiyacınız var.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ПРЕДОСТАННИЙ ДЕНЬ НА ВАШ ПОРТРЕТ. Сьогодні тобі потрібен набір для малювання з твоєї дитячої кімнати та хороша копія твого портрета.</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آپ کے پورٹریٹ کے لیے دوسرا آخری دن۔ آج آپ کو اپنے کیوب سے اپنی ڈرائنگ کٹ، اور آپ کے پورٹریٹ کی اچھی کاپی درکار ہے۔</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NGÀY THỨ HAI CUỐI CÙNG CHO BỨC CHÂN DUNG CỦA BẠN. Hôm nay bạn cần bộ dụng cụ vẽ từ ngăn kéo của mình và một bản sao chân dung đẹp.</a:t>
            </a:r>
            <a:endParaRPr sz="900">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502fbf364c_0_2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502fbf364c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5abfc2bda3_0_6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5abfc2bda3_0_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Look at the page just before the assignment for clues on how to answer the goal setting questions.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Look at the previous page for clues on how to write a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Shikoni faqen pak përpara detyrës për të dhëna se si t'i përgjigjeni pyetjeve të përcaktimit të qëllimit.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የግብ ማቀናበሪያ ጥያቄዎችን እንዴት እንደሚመልሱ ፍንጭ ለማግኘት ከመደቡ በፊት ገጹን ይመልከቱ።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بإلقاء نظرة على الصفحة الموجودة قبل المهمة مباشرة للحصول على أدلة حول كيفية الإجابة على أسئلة تحديد الهدف.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Նայեք էջին առաջադրանքից անմիջապես առաջ՝ հուշումների համար, թե ինչպես պատասխանել նպատակադրման հարցերին: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Mireu la pàgina just abans de la tasca per trobar pistes sobre com respondre les preguntes d'establiment d'objectius.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查看作业之前的页面，寻找有关如何回答目标设定问题的线索。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Kijk op de pagina vlak voor de opdracht voor aanwijzingen over hoe je de vragen over het stellen van doelen moet beantwoorden.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برای سرنخ هایی در مورد نحوه پاسخگویی به سوالات تعیین هدف، به صفحه درست قبل از تکلیف نگاه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Consultez la page juste avant le devoir pour obtenir des indices sur la façon de répondre aux questions de définition d’objectifs.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Schauen Sie sich die Seite direkt vor der Aufgabe an, um Hinweise zum Beantworten der Fragen zur Zielsetzung zu erhalten.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ધ્યેય સેટિંગ પ્રશ્નોના જવાબ કેવી રીતે આપવો તેની કડીઓ માટે અસાઇનમેન્ટ પહેલાં પૃષ્ઠ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लक्ष्य निर्धारण प्रश्नों का उत्तर कैसे दें, इसके लिए असाइनमेंट से ठीक पहले वाले पृष्ठ को देखें।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Consulta la pagina subito prima dell'incarico per trovare indizi su come rispondere alle domande sulla definizione degli obiettivi.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目標設定の質問にどのように答えるかのヒントについては、課題の直前のページを参照してください。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목표 설정 질문에 답하는 방법에 대한 단서는 과제 바로 앞 페이지에서 확인하세요.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Hema berî peywirê li rûpelê binihêrin ku meriv çawa bersivê bide pirsên danîna armancê.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Lihat halaman sebelum tugasan untuk mendapatkan petunjuk tentang cara menjawab soalan penetapan matlamat.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ലക്ഷ്യ ക്രമീകരണ ചോദ്യങ്ങൾക്ക് എങ്ങനെ ഉത്തരം നൽകണം എന്നതിനെക്കുറിച്ചുള്ള സൂചനകൾക്കായി അസൈൻമെൻ്റിന് തൊട്ടുമുമ്പ് പേജ് നോക്കുക.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लक्ष्य सेटिङ प्रश्नहरूको जवाफ कसरी दिने भन्ने बारे सुरागहरूको लागि असाइनमेन्ट भन्दा ठीक अघि पृष्ठ हेर्नुहोस्।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هدف ټاکلو پوښتنو ته د ځواب ویلو څرنګوالي په اړه د نښو لپاره د دندې دمخه مخ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Dê uma olhada na página anterior à tarefa para obter dicas sobre como responder às perguntas sobre definição de metas.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ਟੀਚਾ ਸੈੱਟ ਕਰਨ ਵਾਲੇ ਸਵਾਲਾਂ ਦੇ ਜਵਾਬ ਕਿਵੇਂ ਦੇਣੇ ਹਨ ਇਸ ਬਾਰੇ ਸੁਰਾਗ ਲਈ ਅਸਾਈਨਮੈਂਟ ਤੋਂ ਠੀਕ ਪਹਿਲਾਂ ਪੰਨਾ ਦੇਖੋ।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Просмотрите страницу перед заданием, чтобы получить подсказки о том, как отвечать на вопросы по постановке целей.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Погледајте страницу непосредно пре задатка да бисте сазнали како да одговорите на питања о постављању циљева.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fiirso bogga wax yar ka hor hawsha si aad u hesho tilmaamo ku saabsan sida looga jawaabo su'aalaha dejinta yoolka.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Mire la página justo antes de la tarea para obtener pistas sobre cómo responder las preguntas de establecimiento de objetivos.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Tingali halaman sateuacan ngerjakeun pikeun petunjuk ngeunaan cara ngajawab patarosan netepkeun tujuan.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Angalia ukurasa kabla tu ya kazi kwa vidokezo vya jinsi ya kujibu maswali ya kuweka lengo.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Titta på sidan strax före uppgiften för ledtrådar om hur du svarar på målsättningsfrågorna.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Tingnan ang pahina bago ang takdang-aralin para sa mga pahiwatig kung paano sasagutin ang mga tanong sa pagtatakda ng layunin.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இலக்கை நிர்ணயிக்கும் கேள்விகளுக்கு எவ்வாறு பதிலளிப்பது என்பது குறித்த துப்புகளுக்கு ஒதுக்கீட்டிற்கு சற்று முன் பக்கத்தைப் பார்க்கவும்.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ดูที่หน้านี้ก่อนการมอบหมายงานเพื่อดูคำแนะนำเกี่ยวกับวิธีตอบคำถามการตั้งเป้าหมาย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Hedef belirleme sorularını nasıl cevaplayacağınıza dair ipuçları için ödevden hemen önceki sayfaya bakın.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Подивіться на сторінку безпосередньо перед завданням, щоб знайти підказки щодо того, як відповісти на запитання про встановлення цілей.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اسائنمنٹ سے ٹھیک پہلے صفحہ کو دیکھیں کہ گول سیٹنگ کے سوالات کے جواب کیسے دیے جائیں۔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xem trang ngay trước bài tập để biết gợi ý về cách trả lời các câu hỏi đặt mục tiêu.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66603dbf57_0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366603dbf57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December 2024 generated on 2/23/2025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this assignment first. I will mark this while you work. If you want to swap with someone else, that’s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ฉันจะทำเครื่องหมายสิ่งนี้ในขณะที่คุณทำงาน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خواهید با شخص دیگری عوض کنید ،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Kryeni këtë detyrë së pari. Unë do ta shënoj këtë ndërsa ju punoni. Nëse doni të shkëmbeni me dikë tjetër, kjo është në rregull!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تيغة في التبديل له في أسفر في أمر, في البأس!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ju punoni ez ê këtë njëkim. Nëse ju dëshironi bi dikush din re swap bikin, mirë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หากคุณต้องการแลกเปลี่ยนกับคนอืคนอื่ง!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fillimisht این تکلیف را bëni. Në këtë mënyrë ju mund të vendosni në atë kohë. Nëse ju mund të ndryshoni me një person tjetër, është mirë!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со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përshëndetje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यह ठीक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بهذه المهمة أولاً. سأضع علامة على هذا أثناء عملك. إذا كنت تريد المبادلة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جنوب غرب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فانيا كازي هاي كوانزا. Nitaweka alama hii wakati unafania kazi. Ikiwa unataka kubadilishana na mtu mwingine, hiyo ni Swaa!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لقد حان الوقت للمضي قدماً. لقد حان الوقت للمضي قدمًا. لقد حان الوقت للمضي قدمًا في طريقك!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ليرة تركية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جاوين مونا أنج تاكدانج إيتو.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نقطة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first. لقد ماركار هذا هو ما تعمل عليه. إذا كنت تبحث عن مبادلة مع شخص آخر، كل ما عليك فعله!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شمال شرق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هذا هو الحال قبل جارنوهوس. عندما تلبس كامًا في قاعات تشينو. إذا كنت قد حصلت على فرصة مبادلة أموالك، 22 دقيقة!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مبادلة البيكين،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وفاق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هاز هذه هي المرة الأولى. Marcaré esto mientras trabajas. إذا كنت تريد التبادل مع أي شخص آخر، فهذا جيد!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هذا هو السبب في أن هذا هو ما يحدث. هذا هو السبب في أن هذا هو ما يحدث الآن. أنا متأكد من أن هذا هو ما يحدث!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لذا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وان كالامادين دونا تان انتاد شاكيسو.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baiten.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داعي للقلق بشأن هذا الأمر. لقد حان الوقت للمضي قدماً في هذا الأمر!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سادسا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لام باي توب نيو تريوك. أنت هنا في هذا المكان. إذا كنت ترغب في الحصول على المزيد من المال، فهذا لا بأس به!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هذا هو الحال هذا أمر طبيعي في كل مكان لا داعي للقلق!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اتحاد كرة القدم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ابدأ هذا التلفاز. أعلن عن ذلك أثناء عملك. إذا كنت ترغب في الحصول على تعويض مع شخص آخر، فهذا رائع!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المملكة المتحدة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احصل على هذه الرسالة الرائعة. أنا أعلم أنه عندما تقوم بالعملية. إذا كنت ترغب في التفكير في الكيموس داخلها، فهذا طبيعي!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ملاحظة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لومژ هو ترسره کوم. لا داعي للقلق بشأن ما تفعله. ما هذا غوائ د بل ما سره بدل شيء، لا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أهلاً</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تم ذلك أولاً. عندما تقوم بذلك، سأقوم بذلك. إذا كنت تريد التبديل مع أي شيء آخر، فهذا جيد!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Նախ կատարեք այս հանձնարարությունը: Ես կնշեմ սա, մինչ դուք աշխատում եք: Եթե ​​ցանկանում եք փոխանակվել մեկ ուրիշի հետ, դա լավ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տլ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Գավին մունա անգ թակդանգ իտո. Մարքահան կո իտո հաբանգ նագթատրաբահո կա. Kung nais mong magpalit sa iban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Առաջի այս պաշտոնե բիկի. Dema ku դուք աշխատում եմ ես ê այս մեկ եմ. Եթե ​​դուք ցանկանում եք bi kesek din re swap bikin, լավ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էս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այսպես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րդ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หากคุณต้องการแลกเปลี่ยนกับคนอืคนอื่ง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ֆա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այս تکلیف را անել. من این را Նկարագրություն می کنم այն ժամանակ, երբ դուք աշխատում եք: Եթե ​​կարող եք այլ մարդկանց փոխել, լավ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Մեծ Բրիտանիա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բարև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चाईहत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先做这个作业。你工作时我会标记这一点。如果你想和别人交换也没关系！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阿尔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?????????????????????????????????????????????????????????????????????????????????????????????请注意。亲爱的，亲爱的，亲爱的！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宽扎。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特尔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primeiro。您可以使用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त्योठीकछ！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比基尼。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英语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과제를 먼저 수행하십시오。 당신і 일하는 동안 나는 ה것을 표시 할 것다。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所以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最初にこの割り当てを行います。あなたが働いている间、私はこれをマークします。他の谁かと交换したい场合は、それは大丈夫です！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Toi sẽ đánh dấu điều này trong khi bạn làm việc。 Nếu bạn muốn trao đổi với người khác，thì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ฉันจะทำเครื่องหมายสิ่งนี้ในขณะที่คุณทำงาน亲爱的！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”我的名字是《我的世界》，《我的世界》。亲爱的，谢谢你，谢谢你！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英国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附注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不，不，不，不。 ??????????????????????????????????????????????????????????????????亲爱的，谢谢你，谢谢你！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यह ठीकहै！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Maak eerst deze opdracht. Ik zal dit markeren terwijl je werkt. Als je met iemand anders wilt ruilen, is dat prima!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apparaat is niet goed. Zorg ervoor dat het apparaat niet goed werkt. Zorg ervoor dat u de juiste keuze maakt!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en takdang ito. Markahan ko ito habang nagtatrabaho ka. Kung nais mong magpalit sa ibang tao, oké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Je zult merken dat je veel trabalha hebt. Als je meer wilt weten, dan is het goed!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het goed is Ik denk dat ik het goed heb gedaan लगाउँछु। Ik denk dat ik het goed heb gedaan Ik denk dat het zo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is mogelijk om te fietsen. Het kan zijn dat u een probleem heeft met het feit dat u geen bikim heeft. Als u van plan bent om van fiets te wisselen,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Dit is de eerste stap. Marcaré is een trabajas. Als u intercambiar bent met meer mensen, is het goed!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apparaat kan niet worden gebruikt. Zorg ervoor dat u het apparaat niet meer kunt gebruiken. Ik denk dat het goed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boerenkool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Het werd een merkteken, waar u terechtkwam.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Meer informatieをマークします。他の誰かと交換したい場合は、それは大丈夫です！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Laat het niet gebeuren. Het is niet mogelijk om het apparaat te gebruiken. Als u de volgende stap wilt zetten, is dit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Veelgestelde vragen Veelgestelde vragen Geen producten gevonden die aan je zoekcriteria voldoen. Veel plezier!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is mogelijk om dit te doen. Er zijn verschillende manieren waarop u dit kunt doen. Probeer het maar eens!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Zorg dat het apparaat goed werkt. Ik denk dat het goed is. Als je dit wilt, is het goed!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dit een probleem is. Ik denk dat dit een probleem is. Ik denk dat het goed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het goed is Ik denk dat ik het goed heb gedaan करूंगा। Ik denk dat ik het goed heb, als ik het goed begrijp, Dat is waar!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در حالی که شما کار می کنید علامت گذاری می کنم. اگر می خواهید با شخص دیگری مبادله کنید، اشکالی ندارد!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اولا. سأضع علامة علی هذا أثناء عملک. إذا کنت ترغب فی التبدیل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فنیا کازی هی کوانزا.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گاوین مونا انگ تکدانگ ایتو. Markahan ko ito habang nagtatrabaho ka. کونگ نایس مونگ ماگپالیت سا ایبان تائو، اوکی لانگ اییون!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پیشی این پستی بیکین. Dema ku شما کار می کنید ez ê این یکی کنم. اگر می خواهید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بنابراین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وان کالاامادین دونا تان اینتاد شقیسو. Haddii aad rabto inaad qof kele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هفتم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نشان می دهم در حالی که شما کار می کنید. اگر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انگلستان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با кимось іншим، این عادی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سلام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 خواهش میکنم!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Faites ce devoir en premier. Je noterai ceci pendant que vous travaillez. Si vous souhaitez échanger avec quelqu'un d'autre, ce n'est pas grave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Il s'agit d'une histoire d'amour avec vous!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salut kwanza. Nitaweka alama hii wakati unafanya kazi. Ikiwa unataka kubadilishana na mtu mwingine, hiyo ni sawa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télé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Allez-y, c'est ce qu'il vous faut. Markahan ko ito habang nagtatrabaho ka. Kung nais mong magpalit sa ibang tao, ok lang iyon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Vous marcar isso enquanto votre travail. Si vous désirez un trocart avec d'autres personnes, tout à fait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असाइनुहोस्। जब तपाईं काम गर्नुहुन्छ म यसलाई चिनो लगाउँछु। यदि तपाईं अरू कसैसँग स्वैप गर्न C'est vrai, c'est vrai!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et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vous voulez échanger avec quelqu'un d'autre, c'est bien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C'est vrai. Il s'agit d'une personne qui s'est occupée de lui. C'est vrai que c'est vrai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donc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this Aufgabe zuerst. Je suis à la recherche de ces marques pour vous aider à travailler. Si vous avez besoin d'un autre tauschen möchten, c'est ce qu'il vous faut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Vous n'aurez plus qu'à y aller. Si vous êtes en train de le faire, c'est OK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Bien sûr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Royaume-Uni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Je peux vous dire que vous allez le faire. Si vous avez des problèmes avec votre chemise, c'est normal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Il s'agit d'une personne que vous connaissez. C'est vrai que tu es là pour toi!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Salut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C'est vrai!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Machen Sie zuerst diese Aufgabe. Ich werde dies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Es ist wichtig, dass Sie sich keine Sorgen machen. Ich habe keine Ahnung, was ich meine!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Ich habe eine kubadilishana na mtu mwingine, hiyo ni saha!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habe es geschafft. Markahan ko ito habang nagtatrabaho ka. Ich weiß nicht, was ich sagen muss, ok, lange!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Fassade ist erstklassig. Du suchst nach etwas, was du brauchst. Wenn du den Trokar mit deiner eigenen Person trägst, dann bist du gut!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Es ist wichtig, dass Sie sich nicht um etwas kümmern.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Wenn Sie mehr mit anderen interagieren möchten, ist das gut!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수행하십오. 당신이 일하는 동안 나는 이것을 표신을 표신이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Grünkohl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jemandem etwas anderes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ist noch nicht alles. Es ist wichtig, dass Sie nichts dagegen tun. Nun, ich habe noch nicht einmal das Gefühl, dass es OK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Das ist 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ist noch nicht alles. Es ist mir wichtig, dass ich nicht mehr weiß, was ich meine. Es ist mir egal, ob Sie es jemals getan haben oder nicht!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Vereinigtes Königreich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Verhindern Sie, dass die Nachricht gelöscht wird. Das ist es, was wir tun müssen. Sobald wir uns auf den Weg gemacht haben, ist das normal!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habe keine Ahnung, was passiert ist. Ich bin noch nicht ganz so weit gekommen. Es ist nicht mehr so ​​einfach!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करते हैं तो मैं इसे चिह्नित करूंगा। यदि आप किसी और के साथ स्वैप करना चाहते हैं, तो Ja, nein!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સોંપણી પહેલા કરો. જ્યારે તમે કામ કરશો ત્યારે હું આને ચિહ્નિત કરીશ. જો તમે કોઈ બીજા સાથે સ્વેપ કરવા માંગતા હો, તો તે ઠીક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ફાન્યા કાઝી હી ક્વાંઝા. નિતાવેકા આલમા હી વકાટી ઉનાફન્યા કાઝી. ઇકીવા ઉનાટાકા કુબદિલીશના ના એમટુ મવીન્ગિન, હિયો ની સાવ!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ગાવિન મુના આંગ તકડાંગ ઇટો. મરકહાં કો ઇતો હબંગ નગતત્રબાહો કા. કુંગ નૈસ મોંગ મેગપાલિત સા ઇબાંગ તાઓ, ઓકે લેંગ ઇયોન!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 ટિપ્પણી પહેલા કરો. જ્યારે તમે કામ કરો છો તે મને ચિનો બની શકે છે. જો તમે અન્ય કોઈને સ્વૈપ ઈચ્છો તો તે બરાબર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casek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ઉજીદાદાસ સમાન માર્કા હોરે. વાન કલામદાયં દૂના તન ઇન્તાદ શકેસો. હદ્દી આદ રબતો ઉનાદ કૌફ કાલે કુલ બેડેલતો, તાસી વા ઓકે!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 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ฉันจะทำเครื่องหมายสิ่งนี้ในขณะที่คุณทงาท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શરૂઆત આ રીતે કરવામાં આવ્યું છે. من این را علامت گذاری મે કિંમ દર حالی که شما کار می کنید.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નોકરી પહેલા આપો. હું પણ આ નિશાની પર ક્યારે જ્યારે તમે કામ કરો છો. જો તમે માંગો છો, તો તમે તેને બદલી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પહેલા તેને આઇનમેન્ટ કરો. જ્યારે તમે કામ કરી રહ્યા છો તો હું તેને કહીશ. જો તમે કોઈ અને સાથે સ્વેપ કરવા માંગો છો, તો તે બરાબર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कार्य करें. जब आप काम करेंगे तो मैं इसे चिह्नित कर लूंगा। यदि आप किसी और के साथ अदला-बदली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एआर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एक अच्छा विचार है. यह एक अच्छा विचार है। एक बार फिर से एक बार फिर से एक साल का हो गया!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फ़न्या काज़ी ही क्वान्ज़ा. नितावेका अलामा ही वकाति उनफ़ान्या काज़ी। इकिवा उनाताका कुबादिलिशना न मटु मविंगिन, हियो नी सावा!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इस पर विचार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टी एल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गाविन मुना आंग तकडांग इतो. मरकहां को इतो हबंग नगतत्रबाहो का। कुंग नाईस मोंग मैगपालिट सा इबांग ताओ, ओके लांग इयॉन!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मुख्य कार्य है। आपको इस बात का ध्यान रखना होगा कि आप क्या कर रहे हैं। यदि आप एक पेसोआ से बाहर निकलते हैं, तो आप क्या चाहते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असाइनमेंट पहिले गर्नुहोस। जब तपैं काम गर्नुहुंच म यसलाई चीनो लगौंचु। यदि तपैं अरू कसासंग स्वैप गार्न चाहानुहुंच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पैसे और पैसे बचाने के लिए. मुझे लगता है कि यह एक अच्छा विकल्प है। हेके ह्न डिक्सवाज़िन बी केसेक दिन रे स्वैप बिकिन, बस 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हज एस्टा टारिया प्रिमेरो. मार्केरे एस्टो मिएंट्रास ट्रैबजस. यदि आप मेरे साथ बातचीत करना चाहते हैं, तो यह अच्छा रहेगा!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मेरे लिए एक अच्छा विकल्प है। मेरे पास अभी भी एक नया उत्पाद है। मेरे पास अभी भी बहुत सारे पैसे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इसलिए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उजिद्ददास समी मार्का होरे। वान कैलामादैन दूना तन इंताद शकेयसो। हादी आद रबतो इनाद क़ोफ़ काले कुल बेडेलतो, तासी वा ओके!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तुंहें एक बार फिर से काम करना होगा. मुझे लगता है कि मुझे लगता है कि यह ठीक है. वेन सी मिट जेमांड एंडरेम टौस्चेन मोचटेन, आईएसटी दास इन ऑर्डनंग!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एक नया विकल्प है. मुझे लगता है कि मुझे अभी भी कुछ नहीं मिला है. एक बार जब आप मेरे पास आते हैं, तो आप ठीक हो जाते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่งนี้ก่อน उत्तर और पढ़ें और भी बहुत कुछ!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एक अच्छा विकल्प है। एक बार जब आप अपना पैसा खो चुके होते हैं तो आप एक बार फिर से तैयार हो जाते हैं। एक बार फिर से एक और बात सामने आ गई है, एक और बात!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मैं निश्चित रूप से काम करूंगा, मैं वास्तव में ऐसा करूंगा। यह एक बहुत बड़ी समस्या है, यह एक साधारण प्रश्न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पी.एस.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एक अच्छा विकल्प है. मुझे लगता है कि यह एक अच्छा विकल्प है. एक और चीज़ जो आप चाहते हैं वह एक और चीज़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नमस्ते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खरीदें। जब आप काम करेंगे तो मैं इसे महाकाव्य बनाऊंगा। यदि आप किसी और के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Svolgi prima questo compito. Lo segnerò mentre lavori. Se vuoi scambiare con qualcun altro, va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Non preoccuparti, non preoccuparti!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 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deve farlo. Markahan ko ito habang nagtatrabaho ka. Se non puoi farlo, ok, va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Lo noterai mentre lavori.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bikini. Dema ku hûn dixebitin ez ê vê yekê nîşan bikim. Heke hûn dixwazin bi kesek din re swap bike,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tara primero. Marcaré esto mientras trabajas. Se vuoi scambiare con altri, sei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Sarò il marchio mentre lavori.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Non ti preoccupare, allora va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Buon divertimento!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Questo è tutto. Sono sicuro di poterlo fare con successo. Questo è tutto per te e per 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Regno Unito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Prova a chiedere informazioni. Per favore, puoi farlo. Se vuoi fare un pensierino sul tuo viso, è normale!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Questo è tutto. Questo è tutto. Non preoccuparti, non preoccuparti!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Lo so, e lo so, lo so, lo so.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この課題を最初に実行してください。あなたが仕事をしている間、私はこれにマークを付けておきます。他の人と交換したい場合は大丈夫です！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あーる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スイス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ファンヤ・カジ・ヒイ・クワンザ。ニタウェカ アラマ ヒイ ワカティ ウナファンヤ カジ。イキワウナタカクバディリシャナナムトゥムインギン、ヒヨニサワ！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最初にこの仕事を実行してください。私たちは仕事中にこれに気づきました。もし他の人と交換したい場合は、関係ありません！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ガウィン・ムナ・アン・タクダン・イトウ。マルカハン・コ・イト・ハバン・ナグタトラバホ・カ。クン・ナイ・モン・マグパリット・サ・イバン・タオ、オッケー・ラン・イヨン！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ポイント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ファサ・エスタ・タレファ・プリメイロ。 Vou marcar isso enquanto você trabalha。トロカールをもっと楽しみましょう!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गर्नुहोस्।ログイン して翻訳を追加するलगाउँछु। यदि तपाईं ससैसँग स्वैप गर्नどうぞ、お楽しみに！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バイキン。デマ・ク・フン・ディクセビチン・エズ・ヴェ・イエケ・ニーシャン・ビキム。バイキンを交換してください、交換してください!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エス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ハズ・エスタ・タレア・プリメロ。マルカレ エスト ミエントラス トラバハス。 alguien más、¡está bien! の間で会話をしてください!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それで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hore。ワーン・カラマダイン・ドゥーナ・タン・インタード・シャキーソ。ハディ・アアド・ラブト・イナアド・クオフ・ケール・クラ・ベデラート、ターシ・ワア・オッケー！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zuerst。マークを付けて、すべての情報を確認します。ぜひ、オルドナングにお越しください。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じゃ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ヴィ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nay trước。トーイ・サム・ジャーン・ドゥ・ドゥ・ジャーン・キ・バン・ラム・ヴィエック。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番目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่งนี้ในขณะที่คุณทำงานよろしくお願いします！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ファ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ありがとうございます。 علامت گذاری می کنم در حالی که شما کار می کنید。 خواهید با شخص دیگری عوض کنید ،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英国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це、поки ви працюєте。 Якщо ви хочете поміняти з кимось інзим,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すごいです。 زه به دا په نښه کړم کله چې تاسو کار کوئ。 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こんにちは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करें।ログイン して翻訳を追加するकरूंगा। यदि आप किसी और के साथ स्वैप करना चाहते हैं, तोどうぞ！</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임무를 먼저 수행하십시오. 당신이 일하는 동안 이것을 표시하겠습니다. 다른 사람과 바꾸고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그게 다야. 그것은 당신의 생각입니다. 당신은 당신의 이야기를 듣고 싶어합니다!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남서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파냐 카지 히이 콴자.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태평양 표준시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당신은 당신의 말에 동의합니다.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 Asinment Pahille Garnuhos. 예를 들어 Cam Garnuhunh가 Yuslai Chino Lgaouhu를 언급했습니다. 여기에서 아루 카사스그 스왑이 차하누훈에 이어, 3개만 가능합니다!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프리메로.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시도해 보세요. 당신이 일하는 동안 나는 이것을 표시할 것입니다. 다른 사람과 교환하고 싶어서요!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그래서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最初にと割り当てを行いまс。 あなたが働いていてりてりてりてりてりり 、私は koれをmarkしmas.他の誰kato交換したい場䁯、それは大丈夫 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truac. Tôi sẽ đánh dấu điều này trong khi bạn làm viec. Nếu bạn muốn trao đổi với nguời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ทำ่ม้้มฉ้ม จ ะ ท ำ че คר ื่่ หมม้ ม้ ้ ใ하고 ขณ ะ ท่ คุณทำ้่ คุณทำ่ม้ 여기까지 가세요!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앱은 당신의 이야기입니다. 나는 당신이 당신의 삶에 대해 알고 있다는 사실을 알고 있습니다. 이 말은 당신이 생각하는 것보다 훨씬 낫습니다!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영국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그것은 당신의 관심사입니다. 당신은 지금, 당신의 행동에 대해 알고 있습니다. ЯкЂо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추신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나는 당신이 당신의 이야기를 듣고 싶어한다는 것을 알고 있습니다. 이 문제가 해결되지 않았으면 좋겠습니다!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안녕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그렇다면 동업이군요. 그러면 내가 이 말을 듣게 될 것입니다. 이 아이디어는 다음과 같습니다.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peywirê bikin. Dema ku hûn bixebitin ez ê vê nîşan bikim. Heke hûn dixwazin bi kesek din re biguherînin, ew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Éذا ئه‌م هەڵبەرەوە في التبديل له له ئەم ڕۆژێنە، ئەل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 Markahan ko ew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bikin. Di heman demê de ku hûn kar dikin. Ger bi kesek din re biguhere,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Zробіть це завдання спочатку. Я означува то, поки we kar dike. Якщо ви хочете поміняти со кимось іншим, ew normal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Merheba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 असाइनमेन्ट गर्नुहोस्। तपाईंले काम गर्दा म यसलाई चिन्ह लगाउनेछु।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फन्या काजी ही क्वान्जा। नितावेका आलमा हि वकती अनफन्या काजी। Ikiwa unataka kubadilisana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 我在工作时会标记这一点。 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मरकहँ को इतो हबंग नागतत्रबाहो का।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 टिप्पणी पहिले गर्नुहोस्। जब तपाईं काम गर्नुहुन्छ मलाई चिनो निर्माण लगु। यदि तिमी अरु कसैलाई स्वैप चाहन्छौ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hun dixebitin ez ê vê yekê nîşan bikim। Heke hun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त्यसैले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उजिद्द्दास समान मार्का होरे। वान कालमादिन दूना तन इन्ताद शकेसो। हद्दी आद रबतो इनाद कफ काले कुला बेदेलातो, तसी वा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 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ฉันจะทำเครื่องหมายสิ่งนี้ในขณะที่คุณทนาท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शुरुवात एन प्रत्यक्ष را انجام دهید। मँ इन रा प्रतीक گذارी मे किनम दर हाली कि शमा कार मे किनिद।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иншим,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काम पहिले नै। म पनि दाँतमा हानेर जब तपाईं काम गर्नुहुन्छ। यदि तपाइँ चाहानुहुन्छ भने, यसलाई ठीकसँग बदल्नुहोस्!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नमस्ते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 इनमेन्ट गर्नुहोस्। जब तपाईं काम गर्नुहुन्छ भने म यो कुरा गर्न चाहन्छु। यदि तपाईं कुनै पनि साथ र स्वैप गर्न चाहनुहुन्छ भने, यो ठीक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لومړی دا دنده ترسره کړئ. زه به دا په نښه کړم کله چې تاسو کار کوئ. که تاسو غواړئ د بل چا سره تبادله وکړئ، دا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فانیا کازی های کوانزا. نتاویکا الاما های وکاتی انفنیا قاضی.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د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په نښه کړئ کله چې تاسو کوم کار کوئ هغه مې چینو جوړ کړی دی. که تاسو د نورو په شان د ځان سره وغواړئ، نو هغه ښه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د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وان کالامادین دونا تن انتهاد شکیسو.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د ‏‎Tôi sẽ đánh dấu điều này trong khi bạn làm việc. Nếu bạn muốn trao đổi với người khác، thì đó là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ฉันจะทำเครื่องหมายสิ่งนี้ในขณะที่คุณทำา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ابتداء په لاره اچول شوی ده. من این را علامت گذاری می کنیم در حالی که شما کار می کنید. که می خواهید با شخصی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تاسو ته. زه به دا نښه په نښه کله چې تاسو کار کوئ. که تاسو وغواړئ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سلام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لومړی دا کمینټ وکړئ. کله چې تاسو کار کوئ نو زه ورته خبرې وکړم. که تاسو کوم یو او د سویپ کول غواړئ، دا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Isso é tudo. Você pode fazer isso sozinho. Então você pode fazer isso sem parar!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tem esse takdang. Markahan ko ito habang nagtatrabaho ka. Se você não quiser saber mais sobre isso, ok, muito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Sim, sim, sim!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bike,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primeiro. Marcar isso enquanto você trabalha. Se você quiser trocar com alguém mais, está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este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Se você não tiver um trao đổi với người khác, isso está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Mais Mais Mais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 há nada melhor do que isso. Não há nada melhor do que isso.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Reino Unido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Verifique se está tudo bem. Eu sei disso, então você vai fazer isso. Se você estiver satisfeito com a informação, é normal!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Isso é algo que você pode fazer. Isso é o que você precisa saber.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Sim, sim!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ਪਹਿਲਾਂ ਇਸ ਅਸਾਈਨਮੈਂਟ ਨੂੰ ਕਰੋ। ਜਦੋਂ ਤੁਸੀਂ ਕੰਮ ਕਰਦੇ ਹੋ ਤਾਂ ਮੈਂ ਇਸਨੂੰ ਚਿੰਨ੍ਹਿਤ ਕਰਾਂਗਾ। ਜੇ ਤੁਸੀਂ ਕਿਸੇ ਹੋਰ ਨਾਲ ਸਵੈਪ ਕਰਨਾ ਚਾਹੁੰਦੇ ਹੋ, ਤਾਂ ਇਹ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ਫਨਿਆ ਕਾਜ਼ੀ ਹੀ ਕਵਾਂਜ਼ਾ। ਨਿਤਵੇਕਾ ਅਲਮਾ ਹੀ ਵਕਤਿ ਅਨਫੰਨਿਆ ਕਾਜ਼ੀ। Ikiwa unataka Kubadilisana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ਗਾਵਿਨ ਮੁਨਾ ਆਂਗ ਤਕਦਾਂਗ ਇਟੋ। ਮਾਰਕਾਹਂ ਕੋ ਇਤੋ ਹਬੰਗ ਨਗਤਤ੍ਰਬਾਹੋ ਕਾ ॥ ਕੁੰਗ ਨਾਇਸ ਮੋਂਗ ਮੈਗਪਾਲਿਤ ਸਾ ਇਬਾਂਗ ਤਾਓ, ਠੀਕ ਹੈ ਲੈਂਗ ਆਇਓਨ!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 ਟਿੱਪਣੀ ਪਹਿਲਾਂ ਕਰੋ। ਜਦੋਂ ਤੁਸੀਂ ਕੰਮ ਕਰਦੇ ਹੋ ਮੈਨੂੰ ਚਿਨੋ ਬਣਾਉਂਦੇ ਹਨ। ਜੇਕਰ ਤੁਸੀਂ ਕਿਸੇ ਹੋਰ ਨੂੰ ਕਸਾਈ ਸਵੀਪ ਕਰਨਾ ਚਾਹੁੰਦੇ ਹੋ, ਤਾਂ ਉਹ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hun dixebitin ez ê vê yekê nîşan bikim. Heke hun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ਹਜ਼ ਇਸਤਾ ਤਾਰੇ ਪ੍ਰਾਇਮਰੋ।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ਇਸ ਲਈ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ਉਜੀਦਦਾਸ ਸਮਾਨੇ ਮਾਰਕਾ ਹੋਰੇ। ਵਾਨ ਕਾਲਾਮਦੈਨ ਦੂਨਾ ਤਨ ਅੰਤਾਦ ਸ਼ਕੀਸੋ। ਹਦੀ ਆਦ ਰਬਤੋ ਇਨਾਦ ਕਉਫ ਕਾਲੇ ਕੁਲ ਬੇਦੇਲਟੋ, ਤਾਸੀ ਵਾ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ਤੁਨ ਸਿਏ ਦਿਸੇ ਔਫਗਾਬੇ ਜ਼ੁਰਸਟ।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 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ฉันจะทำเครื่องหมายสิ่งนี้ในขณะที่คุณทนาง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ਸ਼ੁਰੂਆਤ ਐਨ ਤਿਆਰ را انجام دهید. من این را علامت گذاری ਮੇ کنਮ ਦਰ حالی ਕਿ شما کار می کنید.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 ਨੌਕਰੀ ਪਹਿਲਾਂ ਦੱਸੋ। ਮੈਂ ਵੀ ਦਾ ਨਿਸ਼ਾਨ ਵਿੱਚ ਨਿਸ਼ਾਨ ਜਦੋਂ ਕਿ ਤੁਸੀਂ ਕੋਈ ਕਾਰ ਕਰੋ। ਜੇਕਰ ਤੁਸੀਂ ਚਾਹੋ ਤਾਂ ਬਲ ਚਾਅ ਨਾਲ ਬਦਲੋ, ਹੁਣੇ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ਪਹਿਲਾਂ ਇਸ ਨੂੰ ਇਨਮੈਂਟ ਕਰੋ। ਜਦੋਂ ਤੁਸੀਂ ਕੰਮ ਕਰਦੇ ਹੋ ਤਾਂ ਮੈਂ ਇਹ ਗੱਲ ਕਰਾਂਗਾ। ਜੇਕਰ ਤੁਸੀਂ ਕੋਈ ਵੀ ਅਤੇ ਇਸ ਦੇ ਨਾਲ ਸਵੈਪ ਕਰਨਾ ਚਾਹੁੰਦੇ ਹੋ, ਤਾਂ ਇਹ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Сначала выполните это задание. Я отмечу это, пока вы работаете. Если вы хотите поменяться с кем-то другим, это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Он был в восторге от этого события, и он был в восторге!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Фаня Кази хии Кванза. Нитавека алама хии вакати унафанья кази. Икива унатака кубадилишана на мту мвингине, привет ни сава!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жж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Сделайте это так. Markahan ko ito habang nagtatrabaho ka. Если вы хотите что-то сделать, ок, пусть будет 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Вы Маркар isso enquanto você trabalha. Если вы хотите троакар за пределы пессоа, все будет хорошо!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Сан-Франциско в Нью-Йорке Джон и Кэтрин Джонс и Уилсон. लगाउँछु। В фильме "Киссин Сэнсэй" Он очень хороший, он и есть!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Выделите это время работы. Если вы хотите взаимодействовать с другими людьми, это хорошо!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Нажмите на кнопку и нажмите кнопку «Получить».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такой же марки. Waan calaamadayn doonaa tan intaad shaqeyso. Haddii aad rabto inaad qof kale kula Beddelato, тааси ваа 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Я думаю, что это означает, что я работаю.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Лам бай tập нет trước. Это значит, что ты не можешь сделать это. Если вы не хотите, чтобы это было так, то все в порядке!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่อน Новости Новости Будьте здоровы!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Если вам нужна помощь, вы можете сделать это, если хотите. Если вы хотите, чтобы это было, вы можете сделать это!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Великобритания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Сделайте это вовремя. Я позначу это, пока вы работаете. Я хочу, чтобы вы вспомнили об этом, это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Это очень удобно. Если вы хотите, чтобы это произошло, вы можете сделать это. Если вы хотите, чтобы это было так, как вам хотелось бы!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привет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Он и Нэнси Кейнс. Джон и Кейс Кейнс и Мэнни Кейнс. करूंगा। Он и Кейн Кейн, и Кэтрин Сэнсэй.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Прво урадите овај задатак. Означићу ово док радите. Ако желите да се замените са неким другим, то је у реду!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اولا. ساضع علامة على هذا اثناء عملك. اذا كنت ترغب في التبديل مع شخص اخر, فلا باس!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Фаниа кази хии кванза. Нитавека алама хии вакати унафаниа кази. Икива унатака кубадилисхана на мту мвингине, хиио ни сава!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首先执行此任务。我在工作时会标记这一点。如果您想与其他人交换漌酂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Гавин муна анг такданг ит. Маркахан ко ито хабанг нагтатрабахо ка. Кунг наис монг магпалит са ибанг тао, ок ланг иион!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Фаца еста тарефа примеиро. Воу марцар иссо енкуанто воце трабалха. Се воце куисер троцар цом оутра пессоа, тудо бем!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चिनई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Песи ве везифеие бикин. Дема ку хун дикебитин ез е ве иеке нисан биким. Хеке хун диквазин би кесек дин ре свап бикин, бас 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Хаз еста тареа примеро. Марцаре есто миентрас трабајас. Си куиерес интерцамбиар цон алгуиен мас, ¡еста биен!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дакле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Ујееддадаас самее марка хоре. Ваан цалаамадаин доонаа тан интаад схакеисо. Хаддии аад рабто инаад коф кале кула бедделато, тааси ваа 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Тун Сие диесе Ауфгабе зуерст. Ицх верде дас маркиерен, вахренд Сие арбеитен. Венн Сие мит јеманд андерем таусцхен моцхтен, ист дас ин Орднунг!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最初にこの割り当てを行います。あなたか働いている間、私はこれをマークします。他の誰かと交換したい場合は、それは大丈夫てす！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Лам баи тап наи труоц. Тои се ђанх дау ђиеу наи тронг кхи бан лам виец. Неу бан муон трао ђои вои нгуои кхац, тхи ђо ла 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หากคณตองการแลกเปลยนกบคนอคนอเอขอข!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Зворть це задачать. А позначу це, поки ви радите. Ако ви желите помињати с кимось другог, то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کړي. زه به دا په نښه کړم کله چې تاسو کار کوي. که تاسو غواړي د بل چا سره بدل شي,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здраво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सा सवप करना चथह,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Samee hawshan marka hore. Tan ayaan calaamadin doonaa intaad shaqaynayso. Haddii aad rabto inaad qof kale ku beddesho,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calaamad hii saacada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Si aad u hesho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aad u wanaajiso bikin. Dema ku hûn dixebitin ez ê vê yekê nîşan bikim. Heke hun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sidaas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walaalahayn doonaa tan intaad ku gal.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Si aad u hesho macluumaad dheeraad ah,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ان تكليف RA انJAAM دهید. من این را علامت گاری می کنم در حالی که شما کار می کنید. اگر می خواهید با شخص دیگری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دنده لومړی ترسره ړئ. زه به دا په نښه 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otra persona,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Arkansas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sudoeste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hola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Usted marca esto en cuanto usted trabaja. Se você quiser trocar com outra pessoa, todo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nordeste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entonces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mismo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Delaware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Toi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خواهید با شخص دیگری عوض کنید ،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reino unido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unapofanya kazi. Ikiwa unataka kubadilishana na mtu mwingine,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 Markahan ko ito habang nagtatrabaho ka. Kung nais katika magpalit katika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Kama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hivyo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ฉันจะทำเครื่องหมายสิ่งนี้ในขณะที่คาุณทำล หากคุณต้องการแลกเปลี่ยนกับคนอื่นก็โอค!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را علامت گذاری می کنم در حالی که شما کار می کنید. اگر می خواهید با شخص دیگری عوض کنید ،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Ningependa kujua zaidi kuhusu jinsi ya kufanya hivyo, kuwa na furaha!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 den här uppgiften först. Jag markerar detta medan du arbetar. Om du vill byta med någon annan är det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länge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hund dixebitin ez ê vê yekê nîşan bikim. Heke hund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mer,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Jag blev das markieren, under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خواهید با شخص دیگری عوض کنید ،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Storbritannien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चाहत,चथहत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mo muna ang assignment na ito. Mamarkahan ko ito habang nagtatrabaho ka. Kung gusto mong makipagpalitan sa iba, OK lang!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takbo nito.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Kung nais mong malaman ang iyong sarili, ito ay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หากคุณต้องการแลกเปลี่ยนกับคนอืแ๸็!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خواهید با شخص دیگری عوض کنید ،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முதலில் இந்த வேலையைச் செய்யுங்கள். நீங்கள் வேலை செய்யும் போது நான் இதைக் குறிக்கிறேன். நீங்கள் வேறொருவருடன் மாற்றிக் கொள்ள விரும்பினால், அது 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அவுலா. سأضع علامة على هذا أثناء عملك. إذا كنت ترغب في التبديل مع شخص آخر ،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ஃபன்யா காஸி ஹி குவான்ஸா. நிதாவேகா ஆலமா ஹி வகாதி உனஃபந்யா காஸி. இகிவா உனடகா குபதிலிஷனா நா ம்டு ம்விங்கினே, ஹியோ நி சாவா!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கவின் முனா அங் டக்டாங் இடோ. மார்கஹன் கோ இடோ ஹபாங் நாக்தத்ரபாஹோ கா. குங் நைஸ் மோங் மாக்பலிட் சா இபாங் தாவோ, ஓகே லாங் ஐயோன்!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வௌ மார்கார் இஸ்ஸோ என்குவாண்டோ வொய் டிரபல்ஹா.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யோ அசைனமென்ட் பஹிலே கர்னுஹோஸ். ஜப் தபைம் காம் கர்னுஹுன்ச் ம யசலை சினோ லகாவுஞ்சு. யதி தபைம் அரூ கசைசங் ஸ்வைப் கர்ன் சாஹானுஹுன்ச் பனே, தியோ திக் 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ஹாஸ் எஸ்டா டேரியா பிரைரோ.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அதனால்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உஜீத்ததாஸ் ஸமே மார்க்க ஹோரே. வான் காலமடைன் தூனா தான் இந்த ஷகீசோ. ஹடி ஆட் ராப்டோ இனாட் கோஃப் காலே குலா பெட்டெலடோ, தாசி வா ஓகே!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இச் வெர்டே தாஸ் மார்க்கெரென், வஹ்ரென்ட் சை அர்பீடன்.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அப்தடா ஐன் தக்லிஃப் ரா அன்ஜாம் தஹித். من این را علامت گذاری می کنم در حلی که شما کار می کنید. அகர் மீ ஸ்வாஹித் பா ஷஸ் டிகிரி அவுஸ் கினித், ஜோப் அஸ்த்!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இங்கிலாந்து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க்ரோபிட் இஸ் ஸே சாவ்டான் ஸ்போச்சட்கு. நான் இதைப் பற்றி பேசுகிறேன். Якщо ви хочете поміняти з кимось іншиம், இது சாதாரணமானது!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هنښه کړم کله چې تسو کارکوئ.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வணக்கம்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இன்னும் உள்ளது. जब आप काम करते हैं दो में நீங்கள் விரும்புகிறீர்கள்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ทำหน้าที่นี้ก่อน ฉันจะทำเครื่องหมายนี้ในขณะที่คุณทำงาน หากคุณต้องการแลกเปลี่ยนกับคนอื่นก็ไม่เป็นไร!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อาร์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اولا. سادع علامة على هذا اثناء عملك. إذا كنت تربب في التبديل مع شص آر بلا باس!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ฟานยา คาซี ฮิ กวานซา. นิทาเวกา อาลามะ ฮิ วากาติ อูนาฟานยา กาซี. อิกิวา อูนาทากะ กุบาดิลีชานา มูตู มวิงกีเน, ฮิโย นิ ซาวะ!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กาวิน มูนา อัง ตักแดง อิโต. มาร์กาฮัน โก อิโต ฮาบัง นักตะตราบาโฮ กา. กุ้งนายมอง มักปาลิต ซา อิบัง เทา โอเค ลาง อียอน!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คุณคิดอย่างไรเกี่ยวกับเรื่องนี้?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บิกิน.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เช่น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ไพรเมโร. มาร์กาเร เอสโต เมียนตรา ตราบาฆัส.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เกาะ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수행하십시Oh.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ดังนั้น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อูเจดดาดาส ซามี มารกา โฮเร. วัน คาลามาทายน์ ดูนา ตัน อินทาท ชาเกโซ.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เดอ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ตุน ซี ดีเซ่ เอาฟกาเบ ซูเออร์สต์ Ich werde das markieren, während Sie arbeiten. Wenn Sie mit jemand anderem tauschen möchten อยู่ใน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最初にこの割り当てを行いまし。あなたが働いていな間、私HAこれをマークしまし。他の誰かと交換したい場合HA、それHA大丈夫です！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tếp này trớc. Tôi sẽ đánh dấu điều nay trong khi bán lam viếc. ใหม่อีกครั้ง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ไทย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ทำก่อนที่จะมีความเชื่อที่ว่านี้ทำงานต่อเนื่องกับคนอื่น!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ฟ้า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علامت گذاری می کنم در حالی که شما کار می کنید. اگر می کواهید با شص دیگری عوص کنید ، ob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สหราชอาณาจักร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Зробіть це завдання спочатку. Я позначу це, поки ви працюете.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ปล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สวัสดี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असाइनमेंट करें। जब आप काम करते हैं तो मैं इसे चिह्नित करूंगा। यदि आप किसी และ के साथ स्वैप करना चाहते हैं, तो यह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Önce bu görevi yapın. Sen çalışırken bunu işaretleyeceğim. Başka biriyle takas yapmak istersen sorun değil!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işte bu. Bu çok önemli.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 kere kubadilishana ve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Bunu yapmak için bir şeyler yapın. Marka, çok iyi bir markadır. Kung nais mong magpalit sa ibang tao, tamam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Senin için bu çok önemli. Başka bir yere gitmek istiyorsanız, çok güzel!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çok önemli. Bu çok önemli bir şey. Evet. Bu çok önemli. Aman Tanrım, çok iyi!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ve wezîfeyê bikin. Dema ku hûn dixebitin ezê ve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İlk önce bunu yapın. Marcaré bu işlerle meşgul. Daha fazla bilgi edinmek istiyorsanız, bu çok iyi!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çok önemli. Bu çok önemli bir şey. bu çok önemli bir şey!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yüzden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Aynı markanın markasıdır. Waan amadayn doonaa tan intaad shaqeyso. Haddii aad rabto inaad qof lahana kula beddelato, taasi waa tamam!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Lütfen bunu yapın. İşaretlediğim yer burasıydı. Başkalarıyla birlikteyken, Ordnung'dayız!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Daha fazla bilgi için: Bu bir gerçektir.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Biraz daha yürüyün. Bu, daha önce hiç görülmemiş bir şeydi. Eğer bir şey yapmadıysan, tamam!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ทำสิ่งนี้ข ฉันจะทำเครื่องหมายสิ Bu çok önemli. Çok teşekkür ederim!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bir borç meselesidir. Bu, sizin için en uygun olanıdır. Bu, sizin için en iyi seçimdir, ancak bunu yapabilirsiniz!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İngiltere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güvenlik önlemini almayı unutmayın. İşte böyle, devam edin. Şimdilik bu kadar, normal değil!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çok önemli bir şey. Bu, bu konuda çok iyi bir fikir. Bu gerçekten çok iyi bir şey, yeni bir şey değil!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MERHABA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çok önemli. Bu çok önemli bir şey. Evet. Bu gerçekten önemli bir olay. İşte böyle!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Спочатку виконайте це завдання. Я буду позначати це, поки ви будете працювати. Якщо ви хочете обмінятися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असाइनमेन्ट पहिले गर्नुहोस्। जब तपाईं काम गर्नुहुन्छ म यसलाई चिनो लगाउँछु।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hun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Waan calaamadayn doonaa tan intaad shaqeyso. Haddii aad rabto inaad qof kale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тис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Привіт!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RA علامت گذاری می کنم در حالی که شما کار می کنید. اگر می خواهید با شخص دیگری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Зробити це завдання спочатку. Я познаю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دنده لومړی ترسره کړئ. زه به دا په نښه کړم کله چې تاسو کار کوئ. که تاسو غواړئ د بل چا سره بدل شئ, نو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привіт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यह असाइनमेंट करें। जब आप काम करते हैं तो मैं इसे चिह्नित करूंगा। यदि आप किसी और के साथ स्वैप करना चाहते हैं, तो यह ठीक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پہلے یہ کام کرو۔ جب آپ کام کرتے ہیں تو میں اسے نشان زد کروں گا۔ اگر آپ کسی اور کے ساتھ تبادلہ کرنا چاہتے ہیں، تو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هل هذه المهمة أولا. سأضع علامة على هذا أثناء عملك. إذا كنت ترغب في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فانیا کازی ہی کوانزا۔ نیتاویکا الامہ ہی وکاتی انفنیا قاضی۔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首先执行此任务。我在工作时会标记这一点。如果您想与其他人交换,那没关系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 Markahan ko ito habang nagtatrabaho ka. کنگ نیس مونگ میگپالیت سا ابنگ تاؤ،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marcar isso enquanto você trabalha. Se você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اسائنمنٹ پہلے کریں۔ جب تم کام کرتے ہو اگر آپ کسی دوسرے کو پسند کرتے ہیں تو یہ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Dema ku hûn dixebitin ez ê vê yekê nîşan bikim. Heke hûn dixwazin bi kesek din re swap bikin,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Marcaré esto mientras trabajas. Si quieres intercambiar con alguien más,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당신이 일하는 동안 나는 이것을 표시 할 것이다.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Ujeeddadaas samee marka hore. وان کالامادین دونا تن انتاد شکیسو۔ حدّی عد ربتو عناد قوف کالے کولا بیدلتو، تسی واہ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ڈی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 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đó là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ฉันจะทำเครื่องหมายสิ่งนี้ในขณะที่คุณททง หากคุณต้องการแลกเปลี่ยนกับคนอื่นก็โอเค!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ابتداء ان کے ذریعے انجام دی گئی۔ من ان را علامت گزاری میں کنم در حالی کہ شما کار می کنید۔ اگر می خواہید با شخص دیگر عوض کنید،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یوکے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بات کو یقینی بنائیں۔ Я позначу це, поки ви працюєте. Якщо ви хочете поміняти з кимось іншим, це нормально!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پی ایس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نوکری پہلے پیش کرو۔ میں بھی اس نشان میں جب کہ تم کوئی کار۔ اگر آپ چاہیں تو بل چا کے ساتھ تبدیل کریں، نو درست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ہیلو</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پہلے اس کا جواب دیں۔ جب آپ کام کرتے ہیں تو میں اسے بتاؤں گا۔ اگر آپ کسی اور کے ساتھ سویپ کرنا چاہتے ہیں تو یہ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đầu tiên. Tôi sẽ đánh dấu điều này trong khi bạn làm việc. Nếu bạn muốn trao đổi với người khác cũng được!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Đây là một điều tuyệt vời. Bạn có thể làm điều đó. Bạn có thể làm điều đó bằng cách sử dụng nó!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wakati unafanya kazi. Ikiwa unataka kubadilishana na mtu mwingine, hiyo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首先执行此任务.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muna ang takdang ito. Markahan ko ito habang nagtatrabaho ka. Kung nais mong magpalit sa ibang tao, ok lang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Mặt tiền này là giá trị ban đầu. Bạn marcar isso enquanto você trabalha. Nếu bạn yêu cầu trocar hoặc ngoài pessoa, bạn có thể làm điều đó!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tham khảo ý kiến ​​​​của tôi. Bạn có thể làm được điều đó không? लगाउँछु। Bạn có thể làm được điều đó không? Bạn biết đấy, bạn biết đấy!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wezîfeyê bikin. Tôi không muốn dixebitin ez ê vê yekê nîşan bikim. Tôi rất muốn đổi xe đạp,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mồi. Marcaré esto mientras trabajas. Nếu bạn muốn liên lạc với người khác, ¡está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수행하십시오. Bạn có thể làm điều đó. 다른 사람과 교환하고 싶다면 괜찮습니다!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Vì thế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như vậy. Waan calaamadayn doonaa tan intaad shaqeyso. Haddii aad rabto inaad qof cải xoăn kula beddelato,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 Sie diese Aufgabe zuerst. Ich werde das markieren, während Sie arbeiten. Wenn Sie mit jemand anderem tauschen möchten,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最初にこの割り当てを行います。あなたが働いている間、私はこれをマークします。他の誰かと交換したい場合は、それは大丈夫です!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đánh dấu điều này trong khi bạn làm việc. Nếu bạn muốn trao đổi với người khác thì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ทำสิ่งนี้ก่อน ฉันจะทำเครื่องหมายสิ ่งนี้ในขณะที่คุณทำงาน Bạn có muốn thử không?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điều đó. Bạn có thể làm điều đó bằng cách sử dụng nó. Bạn có thể làm được điều đó!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Vương quốc Anh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Đây là một điều tuyệt vời. Nếu bạn muốn, bạn có thể làm điều đó. Nếu bạn muốn làm điều đó, bạn không thể làm được điều đó!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điều đó. Bạn có thể làm điều đó. Bạn có thể làm được điều đó!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điều đó. जब आप काम . करूंगा। Bạn có thể làm điều đó. bạn biết đấy!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30651b586a4_0_14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30651b586a4_0_1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finish shading our portrait project, building up layers of detail and darkness. I will also give you an introduction to the Depth Drawing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përfundojmë hijezimin e projektit tonë të portretit, duke krijuar shtresa detajesh dhe errësirë. Unë gjithashtu do t'ju bëj një hyrje në projektin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ፕሮጀክታችንን ጥላ ልንጨርስ ነው፣ የዝርዝሮች እና የጨለማ ንጣፎችን እየገነባን ነው። እንዲሁም ስለ ጥልቅ ስዕል ፕሮጀክት መግቢያ እሰጥዎታለሁ።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سنُنهي تظليل مشروع رسم البورتريه، ونُضيف طبقات من التفاصيل والتعتيم. سأُقدم لكم أيضًا مُقدمة عن مشروع الرسم العميق.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ավարտել մեր դիմանկարային նախագծի ստվերավորումը՝ ստեղծելով մանրամասների և խավարի շերտեր: Ես նաև ձեզ կներկայացնեմ Depth Drawing նախագծի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Acabarem d'ombrejar el nostre projecte de retrats, construint capes de detall i foscor. També us donaré una introducció al projecte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我们将完成肖像项目的阴影绘制，构建细节和暗部层次。我还会向大家介绍“深度绘制”项目。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ons portretproject afronden met schaduwen, waarbij we lagen van detail en donkerte opbouwen. Ik geef je ook een introductie tot het project Dieptetekenen.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قرار است سایه زدن پروژه پرتره خود را به پایان برسانیم، لایه هایی از جزئیات و تاریکی ایجاد کنیم. همچنین به شما معرفی پروژه Depth Drawing را می دهم.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terminer l'ombrage de notre projet de portrait, en créant des couches de détails et d'obscurité. Je vous présenterai également le projet de dessin en profondeur.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die Schattierung unseres Porträtprojekts abschließen und dabei Detail- und Dunkelheitsebenen aufbauen. Außerdem werde ich Ihnen eine Einführung in das Tiefenzeichnungsprojekt geben.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અમારા પોટ્રેટ પ્રોજેક્ટને શેડ કરવાનું સમાપ્ત કરવા જઈ રહ્યા છીએ, વિગતવાર અને અંધકારના સ્તરોનું નિર્માણ કરીશું. હું તમને ડેપ્થ ડ્રોઇંગ પ્રોજેક્ટનો પરિચય પણ આપીશ.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अपने पोर्ट्रेट प्रोजेक्ट को शेडिंग करके, डिटेल और डार्कनेस की परतें बनाते हुए पूरा करने जा रहे हैं। मैं आपको डेप्थ ड्रॉइंग प्रोजेक्ट का परिचय भी दूँगा।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Completeremo l'ombreggiatura del nostro progetto di ritratto, aggiungendo livelli di dettaglio e oscurità. Vi darò anche un'introduzione al progetto di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肖像画プロジェクトの陰影付けを終え、ディテールと暗さのレイヤーを重ねていきます。また、深度描画プロジェクトについても紹介します。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프로젝트의 명암 처리를 마무리하고, 디테일과 명암을 겹겹이 쌓아 올리겠습니다. 또한, 깊이 드로잉 프로젝트에 대한 소개도 드리겠습니다.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siya projeya xwe ya portreyê biqedînin, qatên hûrgulî û tarîtiyê ava bikin. Ez ê di heman demê de danasîna projeya Depth Drawing bidim 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menyelesaikan teduhan projek potret kami, membina lapisan perincian dan kegelapan. Saya juga akan memberi anda pengenalan kepada projek Lukisan Kedalaman.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ഞങ്ങളുടെ പോർട്രെയ്‌റ്റ് പ്രോജക്‌റ്റ് ഷേഡിംഗ് പൂർത്തിയാക്കാൻ പോകുന്നു, വിശദാംശങ്ങളുടെയും ഇരുട്ടിൻ്റെയും പാളികൾ നിർമ്മിക്കുന്നു. ഡെപ്ത് ഡ്രോയിംഗ് പ്രോജക്റ്റിൻ്റെ ഒരു ആമുഖവും ഞാൻ നിങ്ങൾക്ക് നൽകും.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हाम्रो पोर्ट्रेट परियोजना छायांकन समाप्त गर्न जाँदैछौं, विवरण र अन्धकारको तहहरू निर्माण गर्दै। म तपाईंलाई गहिराइ रेखाचित्र परियोजनाको परिचय पनि दिनेछु।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زموږ د پورټریټ پروژې سیوري پای ته ورسوو ، د توضیحاتو او تیاره پرتونو رامینځته کول. زه به تاسو ته د ژورې نقاشۍ پروژې پیژندنه هم درکړم.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finalizar o sombreamento do nosso projeto de retrato, criando camadas de detalhes e escuridão. Também darei uma introdução ao projeto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ਆਪਣੇ ਪੋਰਟਰੇਟ ਪ੍ਰੋਜੈਕਟ ਨੂੰ ਸ਼ੇਡ ਕਰਨ, ਵੇਰਵੇ ਅਤੇ ਹਨੇਰੇ ਦੀਆਂ ਪਰਤਾਂ ਬਣਾਉਣ ਨੂੰ ਪੂਰਾ ਕਰਨ ਜਾ ਰਹੇ ਹਾਂ। ਮੈਂ ਤੁਹਾਨੂੰ ਡੂੰਘਾਈ ਡਰਾਇੰਗ ਪ੍ਰੋਜੈਕਟ ਦੀ ਜਾਣ-ਪਛਾਣ ਵੀ ਦੇਵਾਂਗਾ।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завершим работу над нашим портретом, добавляя детали и тени. Я также расскажу вам о проекте «Рисование глубины».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Завршићемо сенчење нашег портретног пројекта, стварајући слојеве детаља и таме. Такође ћу вам дати увод у пројекат Дубинско цртање.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Waxaanu dhamayn doonaa hadhka mashruucayaga sawirka, anagoo dhisayna lakabyo tafatiran iyo mugdi ah. Waxa kale oo aan ku siin doonaa hordhac mashruuca sawir-gacmeedka.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Terminaremos de sombrear nuestro proyecto de retrato, añadiendo capas de detalle y oscuridad. También les daré una introducción al proyecto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badé ngaréngsékeun ngiuhan proyék potret urang, ngawangun lapisan detil sareng gelap. Kuring ogé bakal masihan anjeun bubuka kana proyék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Tutamaliza kuweka kivuli mradi wetu wa picha, tukiunda tabaka za undani na giza. Pia nitakupa utangulizi wa mradi wa Kuchora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 avsluta skuggan av vårt porträttprojekt, bygga upp lager av detaljer och mörker. Jag kommer också att ge dig en introduktion till projektet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Tatapusin namin ang pagtatabing sa aming portrait na proyekto, pagbuo ng mga layer ng detalye at kadiliman. Bibigyan din kita ng panimula sa proyekto ng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எங்கள் போர்ட்ரெய்ட் திட்டத்தை ஷேடிங் செய்து முடிக்கப் போகிறோம், விவரம் மற்றும் இருளின் அடுக்குகளை உருவாக்குகிறோம். ஆழம் வரைதல் திட்டம் பற்றிய அறிமுகத்தையும் தருகிறேன்.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เรากำลังจะเสร็จสิ้นการลงเงาให้กับโปรเจกต์ภาพเหมือนของเรา โดยเพิ่มเลเยอร์ของรายละเอียดและความมืด ฉันจะแนะนำโปรเจกต์การวาดภาพเชิงลึกให้คุณฟังด้วย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projemizin gölgelendirmesini tamamlayıp, detay ve koyuluk katmanları oluşturacağız. Ayrıca size Derinlik Çizimi projesine de giriş yapacağım.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завершити затінення нашого портретного проекту, створюючи шари деталей і темряви. Я також познайомлю вас із проектом Depth Drawing.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اپنے پورٹریٹ پروجیکٹ کو مکمل کرنے جا رہے ہیں، تفصیل اور اندھیرے کی تہوں کو تیار کر رہے ہیں۔ میں آپ کو ڈیپتھ ڈرائنگ پروجیکٹ کا تعارف بھی دوں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hoàn thiện phần tô bóng cho dự án chân dung, xây dựng các lớp chi tiết và độ tối. Tôi cũng sẽ giới thiệu cho bạn về dự án Vẽ Chiều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d9921f81bb_0_3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2d9921f81bb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dce42ed316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dce42ed3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d9921f81bb_0_2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2d9921f81bb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d9921f81bb_0_2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d9921f81bb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have not asked for a photo, please open your booklet and write your goal for next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don’t have a photo, please open your booklet and write your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keni kërkuar një foto, ju lutemi hapni broshurën tuaj dhe shkruani qëllimin tuaj për klasën tjetër.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 ካልጠየቅክ፣ እባክህ ቡክሌትህን ከፍተህ ለቀጣይ ክፍል ግብህን ጻፍ።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تطلب صورة، يرجى فتح كتيبك وكتابة هدفك للدرس القادم.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լուսանկար չես խնդրել, բացիր գրքույկդ և գրիր հաջորդ դասի նպատակդ: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demanat cap foto, obriu el teu quadern i escriu el teu objectiu per a la propera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如果您还没有要求拍照，请打开您的小册子并写下您下一节课的目标。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u geen foto hebt aangevraagd, open dan uw boekje en schrijf uw doel voor de volgende les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عکسی نخواسته اید، لطفا جزوه خود را باز کنید و هدف خود را برای کلاس بعدی بنویسید.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n'avez pas demandé de photo, veuillez ouvrir votre livret et écrire votre objectif pour le prochain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nicht um ein Foto gebeten haben, öffnen Sie bitte Ihr Heft und schreiben Sie Ihr Ziel für die nächste Unterrichtsstunde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ફોટો માંગ્યો નથી, તો કૃપા કરીને તમારી પુસ્તિકા ખોલો અને આગામી વર્ગ માટે તમારું લક્ષ્ય લખો.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आपने फोटो नहीं मांगा है, तो कृपया अपनी पुस्तिका खोलें और अगली कक्षा के लिए अपना लक्ष्य लिखें।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hai richiesto una foto, apri il tuo opuscolo e scrivi il tuo obiettivo per la prossima lezione.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写真を依頼していない場合は、冊子を開いて次回の授業の目標を書いてください。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사진을 요청하지 않으셨다면 책자를 펴서 다음 수업의 목표를 적어주세요.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wêneyek nepirse, ji kerema xwe pirtûka xwe vekin û armanca xwe ya ji bo pola din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belum meminta foto, sila buka buku kecil anda dan tulis matlamat anda untuk kelas seterusnya.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ഫോട്ടോ ആവശ്യപ്പെട്ടിട്ടില്ലെങ്കിൽ, നിങ്ങളുടെ ബുക്ക്‌ലെറ്റ് തുറന്ന് അടുത്ത ക്ലാസിലേക്കുള്ള നിങ്ങളുടെ ലക്ഷ്യം എഴുതുക.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फोटोको लागि सोध्नु भएको छैन भने, कृपया आफ्नो पुस्तिका खोल्नुहोस् र अर्को कक्षाको लागि आफ्नो लक्ष्य लेख्नुहोस्।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عکس غوښتنه نه ده کړې، نو مهرباني وکړئ خپل کتابچه خلاص کړئ او د راتلونکي ټولګي لپاره خپل هدف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pediu uma foto, abra seu livreto e escreva sua meta para a próxima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ਫੋਟੋ ਨਹੀਂ ਮੰਗੀ ਹੈ, ਤਾਂ ਕਿਰਪਾ ਕਰਕੇ ਆਪਣੀ ਕਿਤਾਬਚਾ ਖੋਲ੍ਹੋ ਅਤੇ ਅਗਲੀ ਕਲਾਸ ਲਈ ਆਪਣਾ ਟੀਚਾ ਲਿਖੋ।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не запрашивали фотографию, пожалуйста, откройте свой буклет и напишите свою цель на следующее занятие.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нисте тражили фотографију, отворите своју књижицу и напишите свој циљ за следећи час.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waydiisan sawir, fadlan fur buug-yarahaaga oo qor hadafkaaga fasalka xiga.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solicitado una foto, abre tu folleto y escribe tu objetivo para la próxima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teu acan naroskeun poto, mangga buka buklet anjeun sareng tulis tujuan anjeun pikeun kelas salajengna.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haujaomba picha, tafadhali fungua kijitabu chako na uandike lengo lako la darasa lijalo.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har bett om ett foto, öppna ditt häfte och skriv ditt mål för nästa lektion.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hindi ka pa humingi ng larawan, mangyaring buksan ang iyong buklet at isulat ang iyong layunin para sa susunod na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புகைப்படம் கேட்கவில்லை என்றால், உங்கள் கையேட்டைத் திறந்து அடுத்த வகுப்பிற்கான இலக்கை எழுதுங்கள்.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หากคุณไม่ได้ขอรูปถ่าย โปรดเปิดสมุดและเขียนเป้าหมายของคุณสำหรับชั้นเรียนครั้งต่อไป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 talebinde bulunmadıysanız lütfen kitapçığınızı açın ve bir sonraki derse yönelik hedefinizi yazın.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не просили фото, відкрийте свій буклет і напишіть свою мету для наступного заняття.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نے تصویر نہیں مانگی ہے تو براہ کرم اپنا کتابچہ کھولیں اور اگلی کلاس کے لیے اپنا مقصد لکھیں۔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chưa yêu cầu chụp ảnh, vui lòng mở tập sách và viết mục tiêu cho buổi học tiếp theo.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d9a2e6830b_0_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2d9a2e6830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the end of class, you will either: give me your booklet with tomorrow's goal, give me your artwork to photograph, or put your artwork away because I have already taken a picture.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already a photo, put it away! Otherwise, give me your goal or artwork.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 fund të orës së mësimit, ju ose: më jepni broshurën tuaj me qëllimin e së nesërmes, më jepni veprat tuaja artistike për të fotografuar, ose hiqni veprën tuaj të artit, sepse tashmë kam bërë një fotografi.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በክፍል መጨረሻ፣ አንድም የሚከተሉትን ትሆናለህ፡ የነገውን ግብ የያዘ ቡክሌትህን ስጠኝ፣ የጥበብ ስራህን ፎቶግራፍ እንድነሳ ስጠኝ፣ ወይም ቀደም ብዬ ፎቶ ስላነሳሁ የስነጥበብ ስራህን አስቀምጥ።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في نهاية الفصل الدراسي، سوف تقوم إما بما يلي: إعطائي كتيبًا يتضمن هدف الغد، أو إعطائي عملك الفني لتصويره، أو وضع عملك الفني جانبًا لأنني التقطت صورة بالفعل.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Դասի վերջում դուք կա՛մ՝ կտաք ինձ ձեր գրքույկը վաղվա նպատակի համար, կտաք ինձ նկարելու ձեր ստեղծագործությունը, կամ կդնեք ձեր ստեղծագործությունները, քանի որ ես արդեն նկարել 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final de la classe, o bé: donar-me el teu llibret amb l'objectiu de demà, donar-me la teva obra d'art per fotografiar o guardar la teva obra d'art perquè ja he fet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课程结束时，您可以：将写有明天目标的小册子给我，将您的艺术作品给我拍照，或者将您的艺术作品收起来，因为我已经拍了照片。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Aan het eind van de les geef je mij je boekje met het doel voor morgen, geef je mij je kunstwerk om te fotograferen, of berg je je kunstwerk op omdat ik al een foto heb gemaakt.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پایان کلاس، شما یکی از این موارد را خواهید داشت: جزوه خود را با هدف فردا به من بدهید، اثر هنری خود را برای عکاسی به من بدهید، یا اثر هنری خود را کنار بگذارید زیرا قبلاً عکس گرفته 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la fin du cours, vous devrez soit : me donner votre livret avec l'objectif de demain, soit me donner votre œuvre à photographier, soit ranger votre œuvre car j'ai déjà pris une photo.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 Ende des Unterrichts geben Sie mir entweder Ihr Heft mit dem morgigen Ziel, geben mir Ihr Kunstwerk zum Fotografieren oder legen Ihr Kunstwerk weg, weil ich bereits ein Foto gemacht habe.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વર્ગના અંતે, તમે કાં તો: મને આવતીકાલના ધ્યેય સાથે તમારી પુસ્તિકા આપો, મને ફોટોગ્રાફ કરવા માટે તમારી આર્ટવર્ક આપો, અથવા તમારી આર્ટવર્ક દૂર કરો કારણ કે મેં પહેલેથી જ એક ચિત્ર લીધું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 के अंत में, आप या तो मुझे कल के लक्ष्य के साथ अपनी पुस्तिका देंगे, या मुझे फोटो खींचने के लिए अपनी कलाकृति देंगे, या अपनी कलाकृति को दूर रख देंगे क्योंकि मैंने पहले ही एक तस्वीर ले 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fine della lezione, potrai scegliere se: darmi il tuo opuscolo con l'obiettivo di domani, darmi il tuo lavoro da fotografare o metterlo via perché ne ho già scattato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授業の終わりには、明日の目標を書いた小冊子を私に渡すか、写真を撮らせるためにアートワークを私に渡すか、私がすでに写真を撮っているのでアートワークを片付けるかのいずれかを行っていただ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수업이 끝나면 내일의 목표가 적힌 책자를 주거나, 사진을 찍으라고 작품을 주거나, 이미 사진을 찍었으므로 작품을 치워두는 두 가지 중 하나를 선택하게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dawiya dersê de, hûn ê yan: Pirtûka xwe ya bi armanca sibe bidin min, hunera xwe bidin min ku wênekêş bikim, an jî hunera xwe ji holê rakin ji ber ku min berê wêne kişandiye.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Pada akhir kelas, anda akan sama ada: berikan saya buku kecil anda dengan matlamat esok, berikan saya karya seni anda untuk diambil gambar, atau letakkan karya seni anda kerana saya telah mengambil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ക്ലാസ്സിൻ്റെ അവസാനം, നിങ്ങൾ ഒന്നുകിൽ: നാളത്തെ ലക്ഷ്യവുമായി നിങ്ങളുടെ ബുക്ക്ലെറ്റ് തരൂ, ഫോട്ടോ എടുക്കാൻ നിങ്ങളുടെ കലാസൃഷ്ടി തരൂ, അല്ലെങ്കിൽ ഞാൻ ഇതിനകം ഒരു ചിത്രമെടുത്തതിനാൽ നിങ്ങളുടെ കലാസൃഷ്‌ടി മാറ്റിവെക്കുക.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कक्षाको अन्त्यमा, तपाईंले या त: मलाई भोलिको लक्ष्यसहितको तपाईंको पुस्तिका दिनुहोस्, मलाई फोटो खिच्न तपाईंको कलाकृति दिनुहोस्, वा तपाईंको कलाकृति छोड्नुहोस् किनभने मैले पहिले नै तस्विर लिएको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ټولګي په پای کې، تاسو به یا: ماته د سبا هدف سره خپل کتابچه راکړئ، خپل هنري اثار د عکس اخیستلو لپاره راکړئ، یا خپل اثار پریږدئ ځکه چې ما دمخه عکس اخیستی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final da aula, você irá: me dar seu livreto com a meta de amanhã, me dar seu trabalho artístico para fotografar ou guardar seu trabalho artístico porque eu já tirei uma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ਕਲਾਸ ਦੇ ਅੰਤ 'ਤੇ, ਤੁਸੀਂ ਜਾਂ ਤਾਂ: ਮੈਨੂੰ ਕੱਲ੍ਹ ਦੇ ਟੀਚੇ ਦੇ ਨਾਲ ਆਪਣੀ ਕਿਤਾਬਚਾ ਦਿਓ, ਮੈਨੂੰ ਫੋਟੋ ਖਿੱਚਣ ਲਈ ਆਪਣੀ ਕਲਾਕਾਰੀ ਦਿਓ, ਜਾਂ ਆਪਣੀ ਕਲਾਕਾਰੀ ਨੂੰ ਦੂਰ ਰੱਖੋ ਕਿਉਂਕਿ ਮੈਂ ਪਹਿਲਾਂ ਹੀ ਇੱਕ ਤਸਵੀਰ ਖਿੱਚ ਲਈ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конце занятия вы либо: отдадите мне свой буклет с целью на завтра, либо отдадите мне свои рисунки для фотографирования, либо отложите свои рисунки, потому что я уже сделал снимок.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 крају часа ћете или: дати ми своју књижицу са сутрашњим циљем, дати ми своје уметничко дело да га фотографишем или склонити своје уметничко дело јер сам већ сликао.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Dhammaadka fasalka, waxaad noqon doontaa: waxaad i siin doontaa buug-yarahaaga yoolka berrito leh, ii dhiib farshaxankaaga si aan u sawiro, ama meel iska dhigo farshaxankaaga sababtoo ah mar hore ayaan sawir qaaday.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final de la clase, deberás: darme tu folleto con el objetivo de mañana, darme tu trabajo artístico para fotografiar o guardar tu trabajo artístico porque ya he tomado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Dina ahir kelas, anjeun bakal: masihan kuring buklet anjeun sareng tujuan énjing, masihan kuring karya seni anjeun pikeun dipoto, atanapi nempatkeun karya seni anjeun kusabab kuring parantos nyandak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Mwishoni mwa darasa, utaweza: kunipa kijitabu chako chenye lengo la kesho, unipe mchoro wako nipige picha, au uweke mchoro wako kwa sababu tayari nimeshapiga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slutet av lektionen kommer du antingen: ge mig ditt häfte med morgondagens mål, ge mig ditt konstverk att fotografera eller lägga undan ditt konstverk för jag har redan tagit en bild.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pagtatapos ng klase, maaari mong: ibigay sa akin ang iyong buklet na may layunin bukas, ibigay sa akin ang iyong likhang sining para kunan ng larawan, o itabi ang iyong likhang sining dahil nakakuha na ako 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வகுப்பின் முடிவில், நீங்கள் ஒன்று: நாளைய இலக்குடன் உங்கள் கையேட்டை எனக்குக் கொடுங்கள், புகைப்படம் எடுக்க உங்கள் கலைப்படைப்பைக் கொடுங்கள் அல்லது நான் ஏற்கனவே ஒரு படத்தை எடுத்துவிட்டதால் உங்கள் கலைப்படைப்பை ஒதுக்கி 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เมื่อจบคาบเรียน คุณจะต้อง: ส่งสมุดจดเป้าหมายของวันพรุ่งนี้มาให้ฉัน, ส่งผลงานศิลปะของคุณมาให้ฉันถ่ายรูป หรือเก็บผลงานศิลปะของคุณไว้ เพราะฉันถ่ายรูปไว้แล้ว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Dersin sonunda ya bana yarının hedeflerini içeren kitapçığını vereceksin, ya bana fotoğrafını çekmem için sanat eserini vereceksin ya da ben zaten fotoğrafını çektiğim için sanat eserini kaldıracaksın.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Наприкінці уроку ви або: дасте мені свій буклет із завтрашньою метою, дасте мені свій твір, щоб я його сфотографував, або приберете свій твір, тому що я вже зробив фото.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 کے اختتام پر، آپ یا تو کریں گے: مجھے کل کے مقصد کے ساتھ اپنا کتابچہ دیں، تصویر بنانے کے لیے اپنا آرٹ ورک دیں، یا اپنا آرٹ ورک چھوڑ دیں کیونکہ میں نے پہلے ہی تصویر کھینچ لی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Vào cuối buổi học, các em sẽ phải: đưa cho tôi tập sách ghi mục tiêu ngày mai, đưa cho tôi tác phẩm nghệ thuật để chụp ảnh hoặc cất tác phẩm nghệ thuật đi vì tôi đã chụp ảnh rồi.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9b753cfe3b_0_1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9b753cfe3b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Create your OWN skill builders! Share an image with me using Google Slides: I will be able to process and print this for tomorrow’s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Krijoni ndërtuesit tuaj të aftësive! Ndani një imazh me mua duke përdorur Slides Google: Unë do të jem në gjendje ta përpunoj dhe printoj këtë për klasën e nesërme.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የራስዎን ችሎታ ፈጣሪዎች ይፍጠሩ! ጎግል ስላይዶችን ተጠቅሜ ምስሉን አጋራኝ፡ ይህንን ለነገ ክፍል ማተም እና ማተም እችላለሁ።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أنشئ مهاراتك الخاصة! شارك صورة معي باستخدام عروض جوجل التقديمية: سأتمكن من معالجتها وطباعتها لدرس الغد.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Ստեղծեք ձեր սեփական հմտությունները կառուցողներին: Կիսվեք ինձ հետ՝ օգտագործելով Google Սլայդները. ես կկարողանամ մշակել և տպել սա վաղվա դասի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els teus PROPIS creadors d'habilitats! Comparteix una imatge amb mi amb Google Slides: podré processar-la i imprimir-la per a la classe de demà.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创建你自己的技能构建器！用 Google 幻灯片分享一张图片给我：我可以处理并打印出来，用于明天的课程。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Maak je EIGEN skill builders! Deel een afbeelding met me via Google Slides. Ik kan deze dan verwerken en afdrukken voor de les van morgen.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سازندگان مهارت خود را ایجاد کنید! با استفاده از اسلایدهای Google تصویری را با من به اشتراک بگذارید: می‌توانم آن را برای کلاس فردا پردازش و چاپ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Créez vos propres modules de développement de compétences ! Partagez-moi une image via Google Slides : je pourrai la traiter et l'imprimer pour le cours de demain.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Erstellen Sie Ihre EIGENEN Skill Builder! Teilen Sie mir ein Bild mit Google Slides: Ich kann es für den morgigen Unterricht verarbeiten und ausdrucken.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પોતાના કૌશલ્ય બિલ્ડરો બનાવો! Google સ્લાઇડ્સનો ઉપયોગ કરીને મારી સાથે એક છબી શેર કરો: હું આવતીકાલના વર્ગ માટે આની પ્રક્રિયા અને પ્રિન્ટ કરી શકીશ.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खुद के स्किल बिल्डर बनाएँ! Google स्लाइड्स का उपयोग करके मेरे साथ एक तस्वीर साझा करें: मैं इसे कल की कक्षा के लिए प्रोसेस और प्रिंट कर पाऊँगा।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i tuoi esercizi di sviluppo delle competenze! Condividi un'immagine con me usando Google Slides: potrò elaborarla e stamparla per la lezione di domani.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自分だけのスキルビルダーを作りましょう！Googleスライドを使って画像を共有してください。明日の授業で使えるように、画像を処理し印刷します。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나만의 기술 강화 자료를 만들어 보세요! Google Slides를 사용하여 이미지를 공유해 주세요. 내일 수업에 활용할 수 있도록 처리해서 인쇄하겠습니다.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Avakerên jêhatîbûna XWE biafirînin! Bi karanîna Google Slides wêneyek bi min re parve bikin: Ez ê bikaribim vê ji bo dersa sibê pêvajo bikim û çap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Cipta pembina kemahiran anda SENDIRI! Kongsi imej dengan saya menggunakan Slaid Google: Saya akan dapat memproses dan mencetak ini untuk kelas esok.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സ്വന്തം നൈപുണ്യ ബിൽഡർമാരെ സൃഷ്ടിക്കുക! Google സ്ലൈഡ് ഉപയോഗിച്ച് എന്നോടൊപ്പം ഒരു ചിത്രം പങ്കിടുക: നാളത്തെ ക്ലാസിനായി എനിക്ക് ഇത് പ്രോസസ്സ് ചെയ്യാനും പ്രിൻ്റ് ചെയ്യാനും കഴിയും.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आफ्नै कौशल निर्माणकर्ताहरू सिर्जना गर्नुहोस्! गुगल स्लाइडहरू प्रयोग गरेर मसँग एउटा छवि साझेदारी गर्नुहोस्: म यसलाई प्रशोधन गर्न र भोलिको कक्षाको लागि प्रिन्ट गर्न सक्षम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د خپل مهارت جوړونکي جوړ کړئ! د ګوګل سلایډونو په کارولو سره زما سره یو عکس شریک کړئ: زه به وکولی شم چې دا د سبا ټولګي لپاره پروسس او چاپ 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Crie seus PRÓPRIOS construtores de habilidades! Compartilhe uma imagem comigo usando o Apresentações Google: poderei processar e imprimir para a aula de amanhã.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ਖੁਦ ਦੇ ਹੁਨਰ ਨਿਰਮਾਤਾ ਬਣਾਓ! Google ਸਲਾਈਡਾਂ ਦੀ ਵਰਤੋਂ ਕਰਕੇ ਮੇਰੇ ਨਾਲ ਇੱਕ ਚਿੱਤਰ ਸਾਂਝਾ ਕਰੋ: ਮੈਂ ਕੱਲ੍ਹ ਦੀ ਕਲਾਸ ਲਈ ਇਸਨੂੰ ਪ੍ਰਕਿਰਿਆ ਅਤੇ ਪ੍ਰਿੰਟ ਕਰਨ ਦੇ ਯੋਗ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Создавайте СВОИ развивающие навыки! Поделитесь со мной изображением в Google Презентациях: я смогу обработать его и распечатать для завтрашнего занятия.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Креирајте своје властите вештине! Поделите слику са мном помоћу Гоогле слајдова: моћи ћу да обрадим и одштампам ово за сутрашњи час.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Abuur xirfad dhisayaashaada! Ila wadaag sawirka adigoo isticmaalaya Google Slides: Waxaan awoodi doonaa inaan ka shaqeeyo oo u daabaco kan fasalka berrito.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tus propios constructores de habilidades! Comparte una imagen conmigo usando Google Slides: la podré procesar e imprimir para la clase de mañana.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Jieun pembina kaahlian anjeun SENDIRI! Bagikeun gambar sareng abdi nganggo Google Slides: Abdi tiasa ngolah sareng nyitak ieu kanggo kelas isukan.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Unda wajenzi wako wa ujuzi! Shiriki picha nami kwa kutumia Slaidi za Google: Nitaweza kuchakata na kuchapisha hili kwa ajili ya darasa la kesho.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Skapa dina EGNA färdighetsbyggare! Dela en bild med mig med hjälp av Google Slides: Jag kommer att kunna bearbeta och skriva ut denna till morgondagens lektion.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Lumikha ng iyong sariling mga tagabuo ng kasanayan! Magbahagi ng larawan sa akin gamit ang Google Slides: Magagawa kong iproseso at i-print ito para sa klase bukas.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சொந்த திறன் பில்டர்களை உருவாக்குங்கள்! கூகுள் ஸ்லைடைப் பயன்படுத்தி என்னுடன் படத்தைப் பகிரவும்: நாளைய வகுப்பில் இதை என்னால் செயலாக்கி அச்சிட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สร้างทักษะเสริมทักษะของคุณเอง! แชร์รูปภาพกับฉันโดยใช้ Google Slides: ฉันจะสามารถประมวลผลและพิมพ์ภาพนี้สำหรับชั้นเรียนพรุ่งนี้ได้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KENDİ beceri geliştiricilerinizi yaratın! Google Slaytlar'ı kullanarak benimle bir görsel paylaşın: Bunu yarınki ders için işleyip yazdırabilirim.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Створюйте ВЛАСНИХ будівельників навичок! Поділіться зі мною зображенням за допомогою Google Slides: я зможу обробити та роздрукувати це для завтрашнього уроку.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ہنر مند بنانے والے بنائیں! گوگل سلائیڈز کا استعمال کرتے ہوئے میرے ساتھ ایک تصویر شیئر کریں: میں کل کی کلاس کے لیے اس پر کارروائی اور پرنٹ کر سکوں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Tự tạo các kỹ năng của riêng bạn! Chia sẻ hình ảnh với tôi bằng Google Slides: Tôi sẽ có thể xử lý và in hình ảnh này cho buổi học ngày mai.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502fbf364c_0_2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502fbf364c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502fbf364c_0_2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502fbf364c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9e37a2f0e4_0_6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9e37a2f0e4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9e37a2f0e4_0_6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9e37a2f0e4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17a6f5c3ca_0_7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17a6f5c3ca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5abfc2bda3_0_1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5abfc2bda3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83d4a4411e_0_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83d4a4411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83d4a4411e_0_4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83d4a4411e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dcddd1747d_0_4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dcddd1747d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d92ccf0acd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d92ccf0ac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did not have a photo yesterday, open your booklet so I can check the today’s goal for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didn’t get a photo yesterday, hand in today’s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keni pasur një foto dje, hapni broshurën tuaj që të mund të kontrolloj objektivin e sotëm për sot.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ትላንትና ፎቶ ከሌለህ የዛሬውን ግብ ለማየት እንድችል ቡክሌትህን ክፈት።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يكن لديك صورة بالأمس، افتح كتيبك حتى أتمكن من التحقق من هدف اليوم.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երեկ լուսանկար չունեիք, բացեք ձեր գրքույկը, որպեսզի կարողանամ ստուգել այսօրվա նպատակը: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teníeu cap foto ahir, obriu el vostre fullet perquè pugui comprovar l'objectiu d'avui.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如果您昨天没有照片，请打开您的小册子，以便我检查今天的目标。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gisteren geen foto had, open dan je boekje zodat ik het doel voor vandaag kan controleren.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دیروز عکسی نداشتید، دفترچه خود را باز کنید تا بتوانم هدف امروز را برای امروز بررسی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n’aviez pas de photo hier, ouvrez votre livret pour que je puisse vérifier l’objectif d’aujourd’hui.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gestern kein Foto hatten, öffnen Sie Ihr Heft, damit ich das heutige Ziel überprüfen kann.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તમારી પાસે ગઈકાલે ફોટો ન હોય, તો તમારી પુસ્તિકા ખોલો જેથી હું આજનું આજનું લક્ષ્ય ચકાસી શકું.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कल आपके पास कोई फोटो नहीं थी, तो अपनी पुस्तिका खोलें ताकि मैं आज के लक्ष्य की जांच कर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ieri non avevi una foto, apri il tuo opuscolo così posso controllare l'obiettivo di oggi.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昨日写真を撮っていなかったら、冊子を開いて今日の目標を確認させてください。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어제 사진이 없으셨다면 책자를 펴서 오늘의 목표를 확인해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duh wêneyek we tunebû, pirtûka xwe vekin da ku ez bikaribim armanca îro ya îro kontrol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tidak mempunyai foto semalam, buka buku kecil anda supaya saya boleh menyemak matlamat hari ini untuk hari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ഇന്നലെ നിങ്ങളുടെ പക്കൽ ഫോട്ടോ ഇല്ലെങ്കിൽ, നിങ്ങളുടെ ബുക്ക്‌ലെറ്റ് തുറക്കുക, അതുവഴി ഇന്നത്തെ ലക്ഷ്യം എനിക്ക് പരിശോധിക്കാം.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तपाईंसँग हिजो फोटो छैन भने, तपाईंको पुस्तिका खोल्नुहोस् ताकि म आजको लागि आजको लक्ष्य जाँच गर्न सकूँ।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پرون عکس نه درلود، خپل کتابچه خلاص کړئ ترڅو زه د نن ورځې هدف وګورم.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tinha foto ontem, abra seu livreto para que eu possa conferir a meta de hoje.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ਤੁਹਾਡੇ ਕੋਲ ਕੱਲ੍ਹ ਕੋਈ ਫੋਟੋ ਨਹੀਂ ਸੀ, ਤਾਂ ਆਪਣੀ ਕਿਤਾਬਚਾ ਖੋਲ੍ਹੋ ਤਾਂ ਜੋ ਮੈਂ ਅੱਜ ਦੇ ਲਈ ਅੱਜ ਦੇ ਟੀਚੇ ਦੀ ਜਾਂਚ ਕਰ ਸਕਾਂ।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вчера у вас не было фотографии, откройте ваш буклет, чтобы я мог проверить сегодняшнюю цель на сегодня.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јуче нисте имали фотографију, отворите своју књижицу да могу да проверим данашњи циљ за данас.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haysan sawir shalay, fur buug-yarahaaga si aan u hubiyo yoolka maanta ee maanta.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tuviste una foto ayer, abre tu cuadernillo para que pueda verificar el objetivo de hoy.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teu gaduh poto kamari, buka buklet anjeun supados kuring tiasa mariksa tujuan dinten ayeuna.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hukuwa na picha jana, fungua kijitabu chako ili niweze kuangalia lengo la leo la leo.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hade ett foto igår, öppna ditt häfte så att jag kan kolla dagens mål för idag.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wala kang larawan kahapon, buksan ang iyong buklet para masuri ko ang layunin ngayon para sa araw na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நேற்று உங்களிடம் புகைப்படம் இல்லையென்றால், உங்கள் கையேட்டைத் திறக்கவும், இதன் மூலம் இன்றைய இலக்கை என்னால் சரிபார்க்க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หากคุณไม่มีรูปถ่ายเมื่อวานนี้ โปรดเปิดสมุดของคุณเพื่อให้ฉันสามารถตรวจสอบเป้าหมายของวันนี้ได้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Dün fotoğrafınız yoksa lütfen kitapçığınızı açın ki bugünkü hedefinizi kontrol edebileyim.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вас не було фотографії вчора, відкрийте свій буклет, щоб я міг перевірити сьогоднішню мету на сьогодні.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کے پاس کل تصویر نہیں تھی، تو اپنا کتابچہ کھولیں تاکہ میں آج کے لیے آج کا مقصد دیکھ سکوں۔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không có ảnh chụp ngày hôm qua, hãy mở tập sách ra để tôi có thể kiểm tra mục tiêu của ngày hôm 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648343de9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648343de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648343de98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648343de9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5abfc2bda3_0_29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5abfc2bda3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5abfc2bda3_0_4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5abfc2bda3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Yikes! What if I need more time?  Take your artwork home, or come in at lunch or before/after school to catch up. Keep working on your project solidly today. When I start to collect things, let me know that you need more time.  I will photograph your artwork so that the teachers have something to mark. That way you will not get a zero on your artwork, which would probably drop your mark by 30%. You can hand me in your artwork up to next Friday if you need the extra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if I need more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 Po sikur të më duhet më shumë kohë?  Merrni veprën tuaj të artit në shtëpi ose ejani në drekë ose para/pas shkollës për të arritur hapin. Vazhdoni të punoni me vendosmëri në projektin tuaj sot. Kur të filloj të mbledh gjërat, më bëj të ditur se të duhet më shumë kohë.  Unë do të fotografoj veprat tuaja artistike në mënyrë që mësuesit të kenë diçka për të shënuar. Në këtë mënyrë ju nuk do të merrni një zero në veprën tuaj artistike, e cila ndoshta do të ulte notën tuaj me 30%. Mund të më dorëzoni veprat tuaja artistike deri të premten e ardhshme nëse keni nevojë për kohë shtesë.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እሺ! ተጨማሪ ጊዜ ብፈልግስ?  የጥበብ ስራህን ወደ ቤት ውሰድ፣ ወይም በምሳ ሰዓት ወይም ከትምህርት ቤት በፊት/በኋላ ግባ። ዛሬ በፕሮጀክትዎ ላይ በጥብቅ መስራቱን ይቀጥሉ። ነገሮችን መሰብሰብ ስጀምር፣ ተጨማሪ ጊዜ እንደሚያስፈልግህ አሳውቀኝ።  መምህራኑ ምልክት የሚያደርጉበት ነገር እንዲኖራቸው የጥበብ ስራህን ፎቶግራፍ አነሳለሁ። በዚህ መንገድ በሥዕል ሥራዎ ላይ ዜሮ አያገኙም ፣ ይህም ምናልባት በ 30% ምልክትዎን ሊጥል ይችላል። ተጨማሪ ጊዜ ከፈለጉ እስከሚቀጥለው አርብ ድረስ በኪነጥበብ ስራዎ ውስጥ ሊሰጡኝ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يا إلهي! ماذا لو احتجتُ لمزيد من الوقت؟ خذ عملك الفني إلى المنزل، أو تعالَ وقت الغداء أو قبل/بعد المدرسة لمتابعة ما فاتك. واصل العمل على مشروعك بجدٍّ اليوم. عندما أبدأ بجمع الأشياء، أخبرني أنك بحاجة لمزيد من الوقت. سأصوّر عملك الفني ليتمكن المعلمون من تصحيحه. بهذه الطريقة لن تحصل على صفر في عملك الفني، مما قد يُقلل علامتك بنسبة 30%. يمكنك تسليمي عملك الفني حتى الجمعة القادمة إذا احتجت إلى وقت إضافي.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Այո՛ Իսկ եթե ինձ ավելի շատ ժամանակ պահանջվի:  Վերցրեք ձեր արվեստի գործերը տուն, կամ ներս եկեք ճաշի ժամանակ կամ դպրոցից առաջ/հետո՝ հասնելու համար: Շարունակեք ամուր աշխատել ձեր նախագծի վրա այսօր: Երբ ես սկսեմ հավաքել իրերը, տեղեկացրեք ինձ, որ ձեզ ավելի շատ ժամանակ է պետք։  Ես նկարելու եմ ձեր ստեղծագործությունները, որպեսզի ուսուցիչները նշելու բան ունենան: Այդ կերպ դուք չեք ստանա զրո ձեր ստեղծագործության վրա, ինչը, հավանաբար, կնվազեցնի ձեր գնահատականը 30%-ով: Դուք կարող եք ինձ հանձնել ձեր ստեղծագործությունը մինչև հաջորդ ուրբաթ, եթե ձեզ լրացուցիչ ժամանակ է հարկավոր: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Vaja! Què passa si necessito més temps?  Porta les teves obres d'art a casa o vine a dinar o abans/després de l'escola per posar-te al dia. Continua treballant en el teu projecte de forma sòlida avui. Quan comenci a recollir coses, fes-me saber que necessites més temps.  Fotografiaré la teva obra perquè els professors tinguin alguna cosa a marcar. D'aquesta manera no obtindreu un zero a la vostra obra d'art, que probablement baixaria la vostra nota un 30%. Podeu lliurar-me la vostra obra d'art fins divendres vinent si necessiteu temps addicional.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哎呀！如果我需要更多时间怎么办？把你的作品带回家，或者午饭后或放学前/放学后过来补课。今天继续认真完成你的项目。等我开始收拾东西的时候，告诉我你需要更多时间。我会把你的作品拍照，方便老师批改。这样你的作品就不会得零分，零分可能会让你的分数下降30%。如果你需要更多时间，可以在下周五之前把作品交给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Oei! Wat als ik meer tijd nodig heb? Neem je kunstwerk mee naar huis, of kom langs tijdens de lunchpauze of voor/na school om bij te praten. Blijf vandaag hard aan je project werken. Laat me weten dat je meer tijd nodig hebt als ik begin met het verzamelen van spullen. Ik zal je kunstwerk fotograferen zodat de docenten iets hebben om na te kijken. Zo voorkom je dat je een nul krijgt voor je kunstwerk, wat je cijfer waarschijnlijk met 30% zou verlagen. Je kunt je kunstwerk tot en met volgende week vrijdag inleveren als je extra tijd nodig hebt.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بله! اگر به زمان بیشتری نیاز داشته باشم چه؟  آثار هنری خود را به خانه ببرید، یا هنگام ناهار یا قبل/بعد از مدرسه بیایید تا به عقب برگردید. امروز محکم روی پروژه خود کار کنید. وقتی شروع به جمع آوری وسایل کردم، به من بگویید که به زمان بیشتری نیاز دارید.  از آثار هنری شما عکس خواهم گرفت تا معلمان چیزی برای علامت گذاری داشته باشند. به این ترتیب شما یک صفر در اثر هنری خود دریافت نمی کنید، که احتمالاً نمره شما را 30٪ کاهش می دهد. در صورت نیاز به زمان اضافی، می توانید تا جمعه آینده آثار هنری خود را به من تحویل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Oups ! Et si j'ai besoin de plus de temps ? Ramène ton dessin à la maison, ou viens à la pause déjeuner ou avant/après l'école pour rattraper ton retard. Continue à travailler dur sur ton projet aujourd'hui. Quand je commencerai à rassembler des choses, dis-moi que tu as besoin de plus de temps. Je photographierai ton dessin pour que les professeurs aient quelque chose à noter. Comme ça, tu n'auras pas un zéro, ce qui ferait probablement baisser ta note de 30 %. Tu peux me rendre ton dessin jusqu'à vendredi prochain si tu as besoin de plus de temps.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Huch! Was ist, wenn ich mehr Zeit brauche? Nimm dein Kunstwerk mit nach Hause oder komm in der Mittagspause oder vor/nach der Schule vorbei, um den Rest nachzuholen. Arbeite heute weiter an deinem Projekt. Wenn ich anfange, die Sachen einzusammeln, gib mir Bescheid, wenn du mehr Zeit brauchst. Ich fotografiere dein Kunstwerk, damit die Lehrer etwas zum Bewerten haben. So bekommst du keine Null für dein Kunstwerk, was deine Note wahrscheinlich um 30 % senken würde. Du kannst dein Kunstwerk bis nächsten Freitag abgeben, wenn du die zusätzliche Zeit brauchst.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અરેરે! જો મને વધુ સમયની જરૂર હોય તો શું?  તમારી આર્ટવર્ક ઘરે લઈ જાઓ, અથવા બપોરના સમયે અથવા શાળા પહેલાં/પછી મળવા માટે આવો. આજે તમારા પ્રોજેક્ટ પર મજબૂત રીતે કામ કરતા રહો. જ્યારે હું વસ્તુઓ એકત્રિત કરવાનું શરૂ કરું, ત્યારે મને જણાવો કે તમારે વધુ સમયની જરૂર છે.  હું તમારા આર્ટવર્કનો ફોટોગ્રાફ કરીશ જેથી શિક્ષકોને કંઈક ચિહ્નિત કરવું હોય. આ રીતે તમને તમારા આર્ટવર્ક પર શૂન્ય નહીં મળે, જે કદાચ તમારા માર્કને 30% સુધી ઘટાડશે. જો તમને વધારાના સમયની જરૂર હોય તો તમે આગામી શુક્રવાર સુધી તમારી આર્ટવર્ક મને આપી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अरे! अगर मुझे और समय लग गया तो क्या होगा? अपनी कलाकृति घर ले जाओ, या दोपहर के भोजन के समय या स्कूल से पहले/बाद में आकर उसे पूरा करो। आज अपने प्रोजेक्ट पर पूरी लगन से काम करते रहो। जब मैं चीज़ें इकट्ठा करना शुरू करूँ, तो मुझे बता देना कि तुम्हें और समय चाहिए। मैं तुम्हारी कलाकृति की तस्वीरें खींच लूँगा ताकि शिक्षकों के पास अंक देने के लिए कुछ हो। इस तरह तुम्हारी कलाकृति पर शून्य नहीं आएगा, जिससे तुम्हारे अंक शायद 30% कम हो जाएँगे। अगर तुम्हें अतिरिक्त समय चाहिए तो तुम मुझे अगले शुक्रवार तक अपनी कलाकृति दे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Cavolo! E se avessi bisogno di più tempo? Porta a casa i tuoi lavori, oppure vieni a pranzo o prima/dopo la scuola per recuperare. Continua a lavorare al tuo progetto con impegno anche oggi. Quando inizio a raccogliere le cose, fammi sapere che hai bisogno di più tempo. Fotograferò i tuoi lavori in modo che gli insegnanti abbiano qualcosa da correggere. In questo modo non prenderai zero, il che probabilmente ridurrebbe il tuo voto del 30%. Puoi consegnarmi i tuoi lavori fino a venerdì prossimo se hai bisogno di più tempo.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うわあ！もっと時間が必要になったらどうするの？作品は家に持ち帰るか、昼休みか放課前か放課後にきて追いつくの。今日はしっかり課題に取り組んでね。回収を始めたら、もっと時間が必要なことを知らせて。先生たちが採点できるように、作品を写真に撮っておくから。そうすれば、0点なんて取らずに済む。0点だったら、おそらく30%も点数が下がってしまうからね。もっと時間が必要だったら、来週の金曜日までに作品を提出して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와! 시간이 더 필요하면 어쩌지? 네 작품을 집에 가져가거나, 점심시간이나 등교 전/후에 와서 따라잡아. 오늘 프로젝트 열심히 해. 내가 작품 모으기 시작하면 시간 더 필요하다고 말해. 선생님들이 채점할 수 있도록 네 작품 사진을 찍을게. 그러면 네 작품에 0점이 안 붙을 거야. 0점 받으면 점수가 30% 정도 떨어질 거야. 시간이 더 필요하면 다음 주 금요일까지 작품을 제출하면 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Yikes! Ger ji min re bêtir dem hewce be?  Berhemên xwe yên hunerî bînin malê, an jî werin hundurê firavînê an berî/piştî dibistanê da ku xwe bigihînin. Îro li ser projeya xwe bi domdarî bixebitin. Dema ku ez dest bi berhevkirina tiştan dikim, ji min re bihêle ku hûn bêtir dem hewce ne.  Ez ê karê hunera we wêne bikim da ku mamoste tiştek nîşan bidin. Bi vî rengî hûn ê sifirek li ser hunera xwe negirin, ku dibe ku nîşana we% 30 kêm bike. Ger hewcedariya we bi wextê zêde hebe hûn dikarin heya roja înê ya din berhemên xwe yên hunerî bidin min.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Yikes! Bagaimana jika saya memerlukan lebih banyak masa?  Bawa karya seni anda pulang, atau masuk semasa makan tengah hari atau sebelum/selepas sekolah untuk mengejar ketinggalan. Teruskan kerjakan projek anda dengan mantap hari ini. Apabila saya mula mengumpul barang, beritahu saya bahawa anda memerlukan lebih banyak masa.  Saya akan mengambil gambar karya seni anda supaya guru mempunyai sesuatu untuk ditanda. Dengan cara itu anda tidak akan mendapat sifar pada karya seni anda, yang mungkin akan menjatuhkan markah anda sebanyak 30%. Anda boleh menyerahkan karya seni anda kepada saya sehingga Jumaat depan jika anda memerlukan masa tambahan.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അയ്യോ! എനിക്ക് കൂടുതൽ സമയം വേണമെങ്കിൽ എന്തുചെയ്യും?  നിങ്ങളുടെ കലാസൃഷ്‌ടി വീട്ടിലേക്ക് കൊണ്ടുപോകുക, അല്ലെങ്കിൽ ഉച്ചഭക്ഷണത്തിന് അല്ലെങ്കിൽ സ്‌കൂളിന് മുമ്പോ/ശേഷമോ വരൂ. ഇന്ന് നിങ്ങളുടെ പ്രോജക്‌റ്റിൽ ഉറച്ചുനിൽക്കുക. ഞാൻ സാധനങ്ങൾ ശേഖരിക്കാൻ തുടങ്ങുമ്പോൾ, നിങ്ങൾക്ക് കൂടുതൽ സമയം ആവശ്യമാണെന്ന് എന്നെ അറിയിക്കുക.  അധ്യാപകർക്ക് എന്തെങ്കിലും അടയാളപ്പെടുത്താൻ വേണ്ടി ഞാൻ നിങ്ങളുടെ കലാസൃഷ്ടിയുടെ ഫോട്ടോ എടുക്കും. അതുവഴി നിങ്ങളുടെ കലാസൃഷ്‌ടിയിൽ പൂജ്യം ലഭിക്കില്ല, അത് നിങ്ങളുടെ മാർക്ക് 30% കുറയും. നിങ്ങൾക്ക് അധിക സമയം വേണമെങ്കിൽ അടുത്ത വെള്ളിയാഴ്ച വരെ നിങ്ങളുടെ കലാസൃഷ്ടികൾ എന്നെ ഏൽപ്പിക്കാം.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 यदि मलाई थप समय चाहिन्छ भने के हुन्छ?  आफ्नो कलाकृति घर लैजानुहोस्, वा लंचमा वा स्कूल अघि/पछी समात्न आउनुहोस्। आज आफ्नो परियोजनामा दृढतापूर्वक काम गरिरहनुहोस्। जब म चीजहरू सङ्कलन गर्न थाल्छु, मलाई थाहा दिनुहोस् कि तपाईलाई थप समय चाहिन्छ।  म तपाईंको कलाकृतिको फोटो खिच्नेछु ताकि शिक्षकहरूले चिन्ह लगाउन केहि छ। यसरी तपाईले आफ्नो कलाकृतिमा शून्य प्राप्त गर्नुहुने छैन, जसले तपाईको अंकलाई ३०% ले घटाउनेछ। यदि तपाईलाई अतिरिक्त समय चाहिन्छ भने तपाईले मलाई अर्को शुक्रबार सम्म आफ्नो कलाकृति दिन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هو! که زه ډیر وخت ته اړتیا لرم؟  خپل هنري اثار کور ته راوړئ، یا د غرمې ډوډۍ یا د ښوونځي څخه دمخه / وروسته د لیدو لپاره راشئ. نن ورځ په کلکه په خپله پروژه کار کولو ته دوام ورکړئ. کله چې زه د شیانو راټولول پیل کړم، ما ته خبر راکړئ چې تاسو ډیر وخت ته اړتیا لرئ.  زه به ستاسو د هنري کار عکس اخلم ترڅو ښوونکي د نښه کولو لپاره یو څه ولري. په دې توګه تاسو به په خپل هنر کار کې صفر ترلاسه نکړئ، کوم چې شاید ستاسو نښه 30٪ راټیټه کړي. که تاسو اضافي وخت ته اړتیا لرئ تاسو کولی شئ تر راتلونکې جمعې پورې خپل هنر ماته راکړئ.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Nossa! E se eu precisar de mais tempo? Leve seu trabalho para casa ou venha na hora do almoço ou antes/depois da aula para colocar o papo em dia. Continue trabalhando no seu projeto com afinco hoje. Quando eu começar a juntar as coisas, avise-me que precisa de mais tempo. Fotografarei seu trabalho para que os professores tenham algo para corrigir. Assim, você não tirará zero no seu trabalho, o que provavelmente reduziria sua nota em 30%. Você pode me entregar seu trabalho até a próxima sexta-feira, se precisar de mais tempo.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ਹਾਏ! ਜੇ ਮੈਨੂੰ ਹੋਰ ਸਮਾਂ ਚਾਹੀਦਾ ਹੈ ਤਾਂ ਕੀ ਹੋਵੇਗਾ?  ਆਪਣੀ ਕਲਾਕਾਰੀ ਨੂੰ ਘਰ ਲੈ ਜਾਓ, ਜਾਂ ਦੁਪਹਿਰ ਦੇ ਖਾਣੇ 'ਤੇ ਜਾਂ ਸਕੂਲ ਤੋਂ ਪਹਿਲਾਂ/ਬਾਅਦ ਨੂੰ ਫੜਨ ਲਈ ਆਓ। ਅੱਜ ਆਪਣੇ ਪ੍ਰੋਜੈਕਟ 'ਤੇ ਮਜ਼ਬੂਤੀ ਨਾਲ ਕੰਮ ਕਰਦੇ ਰਹੋ। ਜਦੋਂ ਮੈਂ ਚੀਜ਼ਾਂ ਇਕੱਠੀਆਂ ਕਰਨਾ ਸ਼ੁਰੂ ਕਰਦਾ ਹਾਂ, ਮੈਨੂੰ ਦੱਸੋ ਕਿ ਤੁਹਾਨੂੰ ਹੋਰ ਸਮਾਂ ਚਾਹੀਦਾ ਹੈ.  ਮੈਂ ਤੁਹਾਡੀ ਕਲਾਕਾਰੀ ਦੀ ਫੋਟੋ ਖਿੱਚਾਂਗਾ ਤਾਂ ਜੋ ਅਧਿਆਪਕਾਂ ਕੋਲ ਨਿਸ਼ਾਨ ਲਗਾਉਣ ਲਈ ਕੁਝ ਹੋਵੇ। ਇਸ ਤਰ੍ਹਾਂ ਤੁਹਾਨੂੰ ਆਪਣੀ ਕਲਾਕਾਰੀ 'ਤੇ ਜ਼ੀਰੋ ਨਹੀਂ ਮਿਲੇਗਾ, ਜੋ ਸ਼ਾਇਦ ਤੁਹਾਡੇ ਨਿਸ਼ਾਨ ਨੂੰ 30% ਘਟਾ ਦੇਵੇਗਾ। ਜੇਕਰ ਤੁਹਾਨੂੰ ਵਾਧੂ ਸਮੇਂ ਦੀ ਲੋੜ ਹੈ ਤਾਂ ਤੁਸੀਂ ਅਗਲੇ ਸ਼ੁੱਕਰਵਾਰ ਤੱਕ ਮੈਨੂੰ ਆਪਣੀ ਕਲਾਕਾਰੀ ਦੇ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Ой! А если мне понадобится больше времени? Забирайте свои работы домой или приходите ко мне на обед или до/после школы, чтобы наверстать упущенное. Продолжайте усердно работать над своим проектом сегодня. Когда я начну собирать вещи, дайте мне знать, что вам нужно больше времени. Я сфотографирую ваши работы, чтобы учителям было что проверить. Так вы не получите ноль за свою работу, что, вероятно, снизит вашу оценку на 30%. Вы можете сдать мне свои работы до следующей пятницы, если вам нужно больше времени.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Иикес! Шта ако ми треба више времена?  Понесите своје уметничко дело кући, или уђите на ручак или пре/после школе да их надокнадите. Наставите да радите на свом пројекту солидно данас. Кад почнем да скупљам ствари, јави ми да ти треба више времена.  Фотографисаћу ваше ликовне радове како би наставници имали шта да обележе. На тај начин нећете добити нулу на свом уметничком делу, што би вероватно смањило вашу оцену за 30%. Можете ми предати своје уметничко дело до следећег петка ако вам треба додатно време.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Haye! Maxaa dhacaya haddii aan u baahdo waqti dheeraad ah?  Farshaxankaaga guriga u kaxee, ama soo gal qadada ama dugsiga ka hor/ka dib si aad ula qabsato. Si adag u wad mashruucaaga maanta. Marka aan bilaabo inaan wax ururiyo, ii sheeg inaad u baahan tahay wakhti dheeraad ah.  Waxaan sawiri doonaa farshaxankaaga si ay macalimiintu u helaan wax ay calaamadeeyaan. Habkaas ma heli doontid eber farshaxankaaga, taas oo u badan tahay inay hoos u dhigto calaamaddaada 30%. Waxaad ii dhiibi kartaa farshaxankaaga ilaa Jimcaha soo socda haddii aad u baahan tahay wakhti dheeri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¡Uf! ¿Y si necesito más tiempo? Llévate tu obra a casa o ven a la hora del almuerzo o antes o después de la escuela para ponerte al día. Sigue trabajando en tu proyecto hoy. Cuando empiece a recoger las cosas, avísame si necesitas más tiempo. Fotografiaré tu obra para que los profesores tengan algo que corregir. Así evitarás un cero, lo que probablemente bajaría tu calificación un 30 %. Puedes entregarme tu obra hasta el próximo viernes si necesitas más tiempo.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Yikes! Kumaha upami abdi peryogi langkung waktos?  Bawa karya seni anjeun ka bumi, atanapi sumping nalika tuang siang atanapi sateuacan / saatos sakola kanggo nyusul. Tetep ngerjakeun proyék anjeun ayeuna. Nalika kuring mimiti ngumpulkeun hal, hayu atuh nyaho yén anjeun kudu leuwih waktos.  Kuring bakal motret karya seni anjeun supados guru ngagaduhan anu ditandaan. Ku cara éta anjeun moal nampi nol dina karya seni anjeun, anu sigana bakal ngirangan tanda anjeun ku 30%. Anjeun tiasa nyerahkeun kuring dina karya seni anjeun dugi ka Jumaah payun upami anjeun peryogi waktos tambahan.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 Je, nikihitaji muda zaidi?  Peleka kazi yako ya sanaa nyumbani, au uje wakati wa chakula cha mchana au kabla/baada ya shule ili upate habari. Endelea kufanyia kazi mradi wako kwa uthabiti leo. Ninapoanza kukusanya vitu, nijulishe kwamba unahitaji muda zaidi.  Nitapiga picha mchoro wako ili walimu wawe na kitu cha kuweka alama. Kwa njia hiyo hautapata sifuri kwenye kazi yako ya sanaa, ambayo inaweza kupunguza alama yako kwa 30%. Unaweza kunikabidhi kwa kazi yako ya sanaa hadi Ijumaa ijayo ikiwa unahitaji muda wa ziada.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Hoppsan! Vad händer om jag behöver mer tid?  Ta med dig ditt konstverk hem, eller kom in på lunchen eller före/efter skolan för att komma ikapp. Fortsätt arbeta med ditt projekt stabilt idag. När jag börjar samla på saker, låt mig veta att du behöver mer tid.  Jag ska fotografera ditt konstverk så att lärarna har något att markera. På så sätt kommer du inte att få en nolla på ditt konstverk, vilket förmodligen skulle sjunka ditt betyg med 30%. Du kan lämna in ditt konstverk till mig fram till nästa fredag om du behöver mer tid.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 Paano kung kailangan ko ng mas maraming oras?  Dalhin ang iyong likhang sining sa bahay, o pumasok sa tanghalian o bago/pagkatapos ng paaralan upang makahabol. Ipagpatuloy ang paggawa sa iyong proyekto nang matatag ngayon. Kapag nagsimula akong mangolekta ng mga bagay, ipaalam sa akin na kailangan mo ng mas maraming oras.  Kukuhaan ko ng litrato ang iyong likhang sining para may mamarkahan ang mga guro. Sa ganoong paraan hindi ka makakakuha ng zero sa iyong likhang sining, na malamang na bumaba sa iyong marka ng 30%. Maaari mong ibigay sa akin ang iyong likhang sining hanggang sa susunod na Biyernes kung kailangan mo ng dagdag na oras.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ஐயோ! எனக்கு அதிக நேரம் தேவைப்பட்டால் என்ன செய்வது?  உங்கள் கலைப்படைப்புகளை வீட்டிற்கு எடுத்துச் செல்லுங்கள் அல்லது மதிய உணவிற்கு அல்லது பள்ளிக்கு முன்/பிறகு வரவும். இன்று உங்கள் திட்டத்தில் உறுதியாக செயல்படுங்கள். நான் பொருட்களை சேகரிக்கத் தொடங்கும் போது, உங்களுக்கு அதிக நேரம் தேவை என்பதை எனக்குத் தெரியப்படுத்துங்கள்.  உங்கள் கலைப்படைப்பை நான் புகைப்படம் எடுப்பேன், அதனால் ஆசிரியர்கள் ஏதாவது குறிக்க வேண்டும். அந்த வகையில் உங்கள் கலைப்படைப்பில் பூஜ்ஜியத்தைப் பெற மாட்டீர்கள், இது உங்கள் குறியை 30% குறைக்கலாம். உங்களுக்கு கூடுதல் நேரம் தேவைப்பட்டால், அடுத்த வெள்ளிக்கிழமை வரை உங்கள் படைப்புகளை என்னிடம் ஒப்படைக்கலாம்.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โอ้โห! ถ้าฉันต้องการเวลาเพิ่มล่ะ? เอางานศิลปะของคุณกลับบ้าน หรือเข้ามาตอนพักเที่ยง หรือก่อน/หลังเลิกเรียนเพื่อตามงานให้ทัน ตั้งใจทำงานของคุณให้หนักแน่นวันนี้นะ พอฉันเริ่มเก็บของเสร็จ บอกด้วยนะว่าคุณต้องการเวลาเพิ่ม ฉันจะถ่ายรูปงานศิลปะของคุณไว้ เผื่อคุณครูจะมีอะไรให้ตรวจ แบบนี้ผลงานของคุณจะไม่โดนศูนย์ ซึ่งอาจทำให้คะแนนลดลง 30% ถ้าอยากได้เวลาเพิ่ม ส่งงานศิลปะของคุณมาให้ฉันได้ถึงวันศุกร์หน้าเลยก็ได้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Vay canına! Ya daha fazla zamana ihtiyacım olursa? Eserini eve götür veya öğle yemeğinde ya da okuldan önce/sonra gelip eksiklerini tamamlayabilirsin. Bugün projen üzerinde sıkı çalışmaya devam et. Eşyaları toplamaya başladığımda, daha fazla zamana ihtiyacın olduğunu bana bildir. Öğretmenlerin notlandırabileceği bir şeyler olsun diye eserlerinin fotoğraflarını çekeceğim. Böylece eserinden sıfır almazsın ve bu da notunu muhtemelen %30 düşürür. Ek zamana ihtiyacın olursa, eserini bana gelecek Cuma gününe kadar teslim edebilirsin.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ой! А якщо мені знадобиться більше часу?  Візьміть свої твори мистецтва додому або приходьте в обід або до/після школи, щоб надолужити. Продовжуйте наполегливо працювати над своїм проектом сьогодні. Коли я почну збирати речі, дайте знати, що вам потрібно більше часу.  Я сфотографую ваші роботи, щоб вчителям було що відзначити. Таким чином ви не отримаєте нуль на своїй роботі, що, ймовірно, знизить вашу оцінку на 30%. Ви можете надати мені свої роботи до наступної п’ятниці, якщо вам потрібен додатковий час.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اوہ! اگر مجھے مزید وقت درکار ہو تو کیا ہوگا؟  اپنے آرٹ ورک کو گھر لے جائیں، یا دوپہر کے کھانے پر یا اسکول سے پہلے/بعد میں اسے پکڑنے کے لیے آئیں۔ آج مضبوطی سے اپنے پروجیکٹ پر کام جاری رکھیں۔ جب میں چیزیں جمع کرنا شروع کروں تو مجھے بتائیں کہ آپ کو مزید وقت درکار ہے۔  میں آپ کے آرٹ ورک کی تصویر کشی کروں گا تاکہ اساتذہ کو نشان زد کرنے کے لیے کچھ ہو۔ اس طرح آپ کو اپنے آرٹ ورک پر صفر نہیں ملے گا، جو شاید آپ کے نشان کو 30% تک گرا دے گا۔ اگر آپ کو اضافی وقت کی ضرورت ہو تو آپ اگلے جمعہ تک مجھے اپنا آرٹ ورک دے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Trời ơi! Nếu cô cần thêm thời gian thì sao? Con mang bài tập về nhà, hoặc đến vào giờ ăn trưa hoặc trước/sau giờ học để học bù. Hôm nay con cứ tiếp tục làm bài tập thật chăm chỉ nhé. Khi cô bắt đầu thu dọn đồ đạc, hãy báo cô biết là con cần thêm thời gian. Cô sẽ chụp ảnh bài tập của con để giáo viên có điểm chấm. Như vậy con sẽ không bị điểm 0, điều này có thể làm giảm điểm của con đến 30%. Con có thể nộp bài tập cho cô đến thứ Sáu tuần sau nếu con cần thêm thời gian.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d994fb0cfa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d994fb0cf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are behind, this is the perfect weekend to take your work home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jeni prapa, kjo është fundjava e përsosur për të marrë punën tuaj në shtëpi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ከኋላ ከሆንክ፣ ስራህን ወደ ቤት ለመውሰድ ይህ ትክክለኛው ቅዳሜና እሁድ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كنت متأخرًا، فهذه هي عطلة نهاية الأسبوع المثالية لأخذ عملك إلى المنزل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հետ եք մնում, ապա սա կատարյալ հանգստյան օր է ձեր աշխատանքը տուն տանելու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estàs enrere, aquest és el cap de setmana perfecte per endur-te la feina a casa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如果你落后了，这是把工作带回家的最佳周末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achterloopt, is dit het perfecte weekend om je werk mee naar huis te nemen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عقب مانده اید، این آخر هفته عالی برای بردن کارتان به خانه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êtes en retard, c'est le week-end idéal pour ramener votre travail à la maison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im Rückstand sind, ist dies das perfekte Wochenende, um Ihre Arbeit mit nach Hause zu nehmen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પાછળ છો, તો તમારા કાર્યને ઘરે લઈ જવા માટે આ સંપૂર્ણ સપ્તાહાંત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पीछे हैं, तो यह आपके काम को घर ले जाने के लिए एकदम सही सप्ताहांत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sei in ritardo, questo è il fine settimana perfetto per portare il lavoro a casa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仕事が遅れているなら、この週末は仕事を家に持ち帰るのにぴったりです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뒤처졌다면 이번 주말이 일을 집으로 가져가기에 완벽한 시기입니다.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hûn li paş in, ev dawiya hefteyê bêkêmasî ye ku hûn karê xwe bibin malê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ketinggalan, ini adalah hujung minggu yang sesuai untuk membawa pulang kerja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പിന്നിലാണെങ്കിൽ, നിങ്ങളുടെ ജോലി വീട്ടിലേക്ക് കൊണ്ടുപോകാൻ പറ്റിയ വാരാന്ത്യമാണിത്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 पछाडि हुनुहुन्छ भने, यो तपाईंको काम घर लैजानको लागि उत्तम सप्ताहन्त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شاته یاست، دا د اونۍ پای دی چې خپل کار کور ته بوځي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está atrasado, este é o fim de semana perfeito para levar seu trabalho para casa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ਪਿੱਛੇ ਹੋ, ਤਾਂ ਇਹ ਤੁਹਾਡੇ ਕੰਮ ਨੂੰ ਘਰ ਲੈ ਜਾਣ ਲਈ ਸੰਪੂਰਨ ਸ਼ਨੀਵਾਰ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отстаете, то это идеальный уикенд, чтобы взять работу на дом.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заостајете, ово је савршен викенд да понесете посао кући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ka danbeyso, kani waa usbuuca dhammaadka todobaadka ugu fiican si aad shaqadaada u geyso guriga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estás atrasado, este es el fin de semana perfecto para llevarte el trabajo a casa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balik, ieu mangrupikeun sabtu minggu anu sampurna pikeun nyandak padamelan anjeun ka bumi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uko nyuma, hii ndiyo wikendi nzuri ya kupeleka kazi yako nyumbani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ligger efter är det här den perfekta helgen att ta med dig jobbet hem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ikaw ay nasa huli, ito ang perpektong katapusan ng linggo upang iuwi ang iyong trabaho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பின்தங்கியிருந்தால், உங்கள் வேலையை வீட்டிற்கு எடுத்துச் செல்ல இதுவே சரியான வார இறுதி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หากคุณล้าหลัง นี่คือสุดสัปดาห์ที่สมบูรณ์แบบที่จะนำงานของคุณกลับบ้าน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Eğer geride kaldıysanız, işinizi eve götürmek için mükemmel bir hafta sonu.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відстаєте, це ідеальні вихідні, щоб взяти роботу додому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پیچھے ہیں، تو یہ آپ کے کام کو گھر لے جانے کے لیے بہترین ویک اینڈ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đang chậm tiến độ, đây là cuối tuần hoàn hảo để mang công việc về nhà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17c0fd1015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17c0fd10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Adding colour makes your skill more obvious. If you are adding colour to make things look better than your black and white work, it won’t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add colour to make your skills look better than black and white work, it won’t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Shtimi i ngjyrës e bën aftësinë tuaj më të dukshme. Nëse po shtoni ngjyrë për t'i bërë gjërat të duken më mirë se puna juaj bardh e zi, nuk do të funksionojë.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ቀለም ማከል ችሎታዎን የበለጠ ግልጽ ያደርገዋል። ነገሮች ከጥቁር እና ነጭ ስራዎ የተሻለ እንዲመስሉ ቀለም እየጨመሩ ከሆነ አይሰራም.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إضافة الألوان تُبرز مهاراتك. إذا كنت تُضيف الألوان لجعل الأشياء تبدو أفضل من عملك بالأبيض والأسود، فلن يُجدي نفعًا.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Գույնի ավելացումն ավելի ակնհայտ է դարձնում ձեր հմտությունը: Եթե դուք գույն եք ավելացնում, որպեսզի իրերը ավելի լավ տեսք ունենան, քան ձեր սև ու սպիտակ աշխատանքը, դա չի աշխատի: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Afegir color fa que la teva habilitat sigui més evident. Si afegiu color per fer que les coses es vegin millor que el vostre treball en blanc i negre, no funcionarà.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添加颜色能让你的作品更显精湛。如果你只是为了比黑白作品更好看而添加颜色，那是行不通的。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Door kleur toe te voegen, wordt je talent duidelijker. Als je kleur toevoegt om dingen er beter uit te laten zien dan je zwart-witwerk, werkt het niet.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افزودن رنگ مهارت شما را آشکارتر می کند. اگر رنگ اضافه می کنید تا چیزها بهتر از کارهای سیاه و سفید خود به نظر برسند، کار نمی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Ajouter de la couleur met en valeur votre talent. Si vous ajoutez de la couleur pour embellir vos œuvres par rapport à vos œuvres en noir et blanc, cela ne fonctionnera pas.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Durch das Hinzufügen von Farbe wird Ihr Können deutlicher. Wenn Sie Farbe hinzufügen, um Dinge besser aussehen zu lassen als Ihre Schwarzweißarbeit, wird es nicht funktionieren.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રંગ ઉમેરવાથી તમારી કુશળતા વધુ સ્પષ્ટ બને છે. જો તમે તમારા બ્લેક એન્ડ વ્હાઇટ વર્ક કરતાં વસ્તુઓને બહેતર બનાવવા માટે રંગ ઉમેરી રહ્યા છો, તો તે કામ કરશે નહીં.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रंग जोड़ने से आपका हुनर और भी ज़ाहिर होता है। अगर आप अपने काले और सफ़ेद काम को बेहतर दिखाने के लिए रंग जोड़ रहे हैं, तो यह कारगर नहीं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Aggiungere colore rende più evidente la tua abilità. Se aggiungi colore per rendere le cose più belle rispetto al tuo lavoro in bianco e nero, non funzionerà.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色を加えることで、あなたのスキルがより際立ちます。白黒の作品よりも見栄えを良くするために色を加えるだけでは、うまくいきません。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색상을 추가하면 실력이 더욱 돋보입니다. 흑백으로 작업한 것보다 더 보기 좋게 보이려고 색상을 추가하는 것은 효과가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Zêdekirina reng jêhatiya we diyartir dike. Ger hûn rengan lê zêde bikin da ku tiştan ji karê weya reş û spî çêtir xuya bikin, ew ê nexebite.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Menambah warna menjadikan kemahiran anda lebih jelas. Jika anda menambah warna untuk menjadikan sesuatu kelihatan lebih baik daripada kerja hitam putih anda, ia tidak akan berfungsi.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നിറം ചേർക്കുന്നത് നിങ്ങളുടെ കഴിവ് കൂടുതൽ വ്യക്തമാക്കുന്നു. നിങ്ങളുടെ കറുപ്പും വെളുപ്പും ജോലിയേക്കാൾ മികച്ചതായി കാണുന്നതിന് നിങ്ങൾ നിറം ചേർക്കുകയാണെങ്കിൽ, അത് പ്രവർത്തിക്കില്ല.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रङ थप्दा तपाईंको सीप अझ स्पष्ट हुन्छ। यदि तपाइँ चीजहरू तपाइँको कालो र सेतो काम भन्दा राम्रो देखाउन रङ थप्दै हुनुहुन्छ भने, यसले काम गर्दैन।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رنګ اضافه کول ستاسو مهارت نور هم روښانه کوي. که تاسو رنګ اضافه کړئ ترڅو شیان ستاسو د تور او سپین کار څخه ښه ښکاري، دا به کار ونکړي.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Adicionar cor torna sua habilidade mais evidente. Se você adicionar cor para fazer as coisas parecerem melhores do que seu trabalho em preto e branco, não vai funcionar.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ਰੰਗ ਜੋੜਨਾ ਤੁਹਾਡੇ ਹੁਨਰ ਨੂੰ ਹੋਰ ਸਪੱਸ਼ਟ ਬਣਾਉਂਦਾ ਹੈ। ਜੇਕਰ ਤੁਸੀਂ ਚੀਜ਼ਾਂ ਨੂੰ ਆਪਣੇ ਕਾਲੇ ਅਤੇ ਚਿੱਟੇ ਕੰਮ ਨਾਲੋਂ ਬਿਹਤਰ ਬਣਾਉਣ ਲਈ ਰੰਗ ਜੋੜ ਰਹੇ ਹੋ, ਤਾਂ ਇਹ ਕੰਮ ਨਹੀਂ ਕਰੇਗਾ।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Добавление цвета делает ваше мастерство более очевидным. Если вы добавляете цвет, чтобы что-то выглядело лучше, чем в чёрно-белой работе, это не сработает.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Додавање боје чини вашу вештину очигледнијом. Ако додајете боју да би ствари изгледале боље од вашег црно-белог рада, то неће радити.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darista midabka ayaa ka dhigaysa xirfaddaada mid cad. Haddii aad ku darayso midab si aad wax uga dhigto mid ka fiican shaqadaada madow iyo caddaanka, ma shaqeyn doonto.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Añadir color hace que tu habilidad sea más evidente. Si lo haces para que las cosas se vean mejor que tu trabajo en blanco y negro, no funcionará.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Nambahkeun warna ngajadikeun skill Anjeun leuwih atra. Upami anjeun nambihan warna pikeun ngajantenkeun hal-hal langkung saé tibatan karya hideung sareng bodas anjeun, éta moal 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Kuongeza rangi hufanya ujuzi wako kuwa wazi zaidi. Ikiwa unaongeza rangi ili kufanya mambo yaonekane bora kuliko kazi yako nyeusi na nyeupe, haitafanya kazi.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lägga till färg gör din skicklighet mer uppenbar. Om du lägger till färg för att få saker att se bättre ut än ditt svartvita arbete, kommer det inte att fungera.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pagdaragdag ng kulay ay ginagawang mas halata ang iyong kakayahan. Kung nagdadagdag ka ng kulay upang gawing mas maganda ang mga bagay kaysa sa iyong itim at puti na gawa, hindi ito gagana.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வண்ணத்தைச் சேர்ப்பது உங்கள் திறமையை மேலும் தெளிவாக்குகிறது. உங்கள் கருப்பு மற்றும் வெள்ளை வேலையை விட விஷயங்களைச் சிறப்பாகச் செய்ய வண்ணத்தைச் சேர்த்தால், அது வேலை செய்யாது.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การเพิ่มสีสันจะทำให้ทักษะของคุณเด่นชัดขึ้น ถ้าคุณเพิ่มสีสันเพื่อให้ดูดีกว่างานขาวดำ มันก็คงไม่เวิร์กหรอก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Renk eklemek, becerinizi daha belirgin hale getirir. Siyah beyaz çalışmanızdan daha iyi görünmesi için renk eklerseniz, işe yaramaz.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Додавання кольору робить вашу майстерність більш очевидною. Якщо ви додаєте колір, щоб речі виглядали краще, ніж ваша чорно-біла робота, це не спрацює.</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رنگ شامل کرنا آپ کی مہارت کو مزید واضح کرتا ہے۔ اگر آپ چیزوں کو اپنے سیاہ اور سفید کام سے بہتر بنانے کے لیے رنگ شامل کر رہے ہیں، تو یہ کام نہیں کرے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Thêm màu sắc sẽ làm nổi bật kỹ năng của bạn. Nếu bạn thêm màu để làm cho mọi thứ trông đẹp hơn so với tác phẩm đen trắng của mình, thì sẽ không hiệu quả.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66603dbf57_0_1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66603dbf57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These students should do their art history assignment FIRST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Këta studentë duhet të bëjnë detyrën e tyre të historisë së artit PARË sot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እነዚህ ተማሪዎች ዛሬ በመጀመሪያ የጥበብ ታሪክ ስራቸውን መስራት አለባቸው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يجب على هؤلاء الطلاب القيام بواجبهم في تاريخ الفن أولاً اليوم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ուսանողները պետք է այսօր կատարեն իրենց արվեստի պատմության առաջադրանքը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Aquests estudiants haurien de fer la seva tasca d'història de l'art PRIMER avui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这些学生今天应该首先完成艺术史作业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Deze studenten zouden vandaag EERST hun opdracht over kunstgeschiedenis moeten doen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دانش آموزان باید تکلیف تاریخ هنر خود را اول امروز انجام دهند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 étudiants devraient faire leur devoir d'histoire de l'art EN PREMIER aujourd'hui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Diese Schüler sollten heute ZUERST ihre Kunstgeschichtsaufgabe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વિદ્યાર્થીઓએ તેમની કલા ઇતિહાસની સોંપણી આજે સૌથી પહેલા કરવી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इन छात्रों को आज सबसे पहले अपना कला इतिहास का असाइनमेंट पूरा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Questi studenti dovrebbero svolgere PRIMA il loro compito di storia dell'arte oggi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これらの学生は今日、まず美術史の課題に取り組むべきです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학생들은 오늘 미술사 과제를 먼저 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ev xwendekar îro pêþî peywira xwe ya dîroka hunerê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Pelajar-pelajar ini harus membuat tugasan sejarah seni mereka DAHULU hari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വിദ്യാർത്ഥികൾ അവരുടെ ആർട്ട് ഹിസ്റ്ററി അസൈൻമെൻ്റ് ഇന്ന് ആദ്യം ചെയ്യണം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विद्यार्थीहरूले आज आफ्नो कला इतिहास असाइनमेन्ट पहिले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زده کونکي باید نن ورځ د خپل هنر تاریخ دنده ترسره 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Esses alunos deveriam fazer a tarefa de história da arte PRIMEIRO hoje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ਇਨ੍ਹਾਂ ਵਿਦਿਆਰਥੀਆਂ ਨੂੰ ਅੱਜ ਸਭ ਤੋਂ ਪਹਿਲਾਂ ਆਪਣੀ ਕਲਾ ਇਤਿਹਾਸ ਦਾ ਕੰਮ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Эти студенты должны сегодня выполнить задание по истории искусств В ПЕРВУЮ ОЧЕРЕДЬ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Ови ученици би требало да данас ПРВО ураде задатак из историје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Ardaydani waa in ay maanta u horeeyaan hawshooda taariikheed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Estos estudiantes deberían hacer su tarea de historia del arte PRIMERO hoy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Murid-murid ieu kedah ngalaksanakeun tugas sajarah senina tiheula ayeuna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Wanafunzi hawa wanapaswa kufanya kazi yao ya historia ya sanaa KWANZA leo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Dessa elever borde göra sin konsthistoriska uppgift FÖRST idag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 gawin MUNA ng mga estudyanteng ito ang kanilang art history assignment ngayon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இந்த மாணவர்கள் தங்கள் கலை வரலாற்றுப் பணியை இன்றே முதலில் செய்ய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นักเรียนเหล่านี้ควรทำการบ้านประวัติศาสตร์ศิลปะก่อนวันนี้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öğrenciler bugün ÖNCE sanat tarihi ödevlerini yapmalılar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Ці студенти повинні сьогодні виконати завдання з історії мистецтва ПЕРШИМ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 طلباء کو آج سب سے پہلے اپنی آرٹ ہسٹری اسائنمنٹ کرنا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học sinh này nên làm bài tập lịch sử nghệ thuật của mình TRƯỚC HÔM 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148c46bf5f_0_2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148c46bf5f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072a7794e0_0_4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072a7794e0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072a7794e0_0_2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072a7794e0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bf0e3022b8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bf0e3022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LAST FULL DAY FOR YOUR PORTRAIT. Today you need your drawing kit from your cubby, and your good copy of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LAST FULL DAY FOR YOUR PORTRAIT. You need your drawing kit, and your good copy.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DITA E FUNDIT E PLOTË PËR PORTRETIN TUAJ. Sot ju duhet kompleti juaj i vizatimit nga vogëlushi juaj dhe një kopje e mirë e portretit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የመጨረሻው ሙሉ ቀን ለእርስዎ ቁም ነገር። ዛሬ የስዕል መሳርያዎን ከcubbyዎ፣ እና የእርስዎ ጥሩ የቁም ምስል ቅጂ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آخر يوم لرسم بورتريهك. اليوم، أنت بحاجة إلى طقم الرسم من خزانتك، ونسخة جيدة من بورتريهك.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ՎԵՐՋԻՆ ԱՄԲՈՂՋ ՕՐԸ ՔՈ դիմանկարի համար: Այսօր ձեզ անհրաժեշտ է ձեր փոքրիկի նկարչական հավաքածուն և ձեր դիմանկարի լավ պատճենը: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ÚLTIM DIA COMPLET PER AL TEU RETRAT. Avui necessiteu el vostre kit de dibuix del vostre cubby i la vostra bona còpia del vostre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肖像画的最后一天。今天你需要拿出你小房间里的绘画工具包，以及你那幅画的临摹稿。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LAATSTE HELE DAG VOOR JE PORTRET. Vandaag heb je je tekenset uit je kast nodig, en je goede kopie van je portret.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آخرین روز کامل برای پرتره شما. امروز شما به کیت طراحی خود از بچه خود و یک کپی خوب از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DERNIER JOUR COMPLET POUR VOTRE PORTRAIT. Aujourd'hui, vous aurez besoin de votre kit de dessin et d'un exemplaire en bon état de votre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LETZTER VOLLER TAG FÜR IHR PORTRÄT. Heute brauchen Sie Ihr Zeichenset aus Ihrem Ablagefach und Ihre gute Kopie Ihres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 માટે છેલ્લો આખો દિવસ. આજે તમારે તમારા ક્યુબીમાંથી તમારી ડ્રોઇંગ કીટ અને તમારા પોટ્રેટની તમારી સારી નકલની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चित्र के लिए आखिरी पूरा दिन। आज आपको अपने क्यूबी से अपनी ड्राइंग किट और अपने चित्र की एक अच्छी कॉपी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ULTIMO GIORNO INTERO PER IL TUO RITRATTO. Oggi ti serviranno il kit da disegno che hai nel tuo cubicolo e una buona copia del tuo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似顔絵を描く最後の一日。今日は、小部屋にある画材と、似顔絵の完成度の高いコピーが必要です。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제작 마지막 날입니다. 오늘은 서랍 속 드로잉 키트와 초상화 원본을 가져오세요.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ROJA DAWÎ JI BO PORTRETA WE. Îro ji we re kîteya xweya xêzkirinê ji kulikê xwe, û kopiyek weya baş a portreya xwe hewce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PENUH TERAKHIR UNTUK POTRET ANDA. Hari ini anda memerlukan kit lukisan anda dari cubby anda, dan salinan potret anda yang bagus.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പോർട്രെയ്‌റ്റിന് വേണ്ടിയുള്ള അവസാന ദിവസം. ഇന്ന് നിങ്ങൾക്ക് നിങ്ങളുടെ ക്യൂബിയിൽ നിന്നുള്ള ഡ്രോയിംഗ് കിറ്റും നിങ്ങളുടെ പോർട്രെയ്‌റ്റിൻ്റെ നല്ല പകർപ്പും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पोर्ट्रेटको लागि अन्तिम पूरा दिन। आज तपाइँलाई तपाइँको क्यूबीबाट तपाइँको रेखाचित्र किट चाहिन्छ, र तपाइँको पोर्ट्रेटको राम्रो प्रतिलिपि।</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انځور لپاره وروستۍ بشپړه ورځ. نن ورځ تاسو د خپل کیوب څخه د انځور کولو کټ ته اړتیا لرئ، او ستاسو د انځور ښه کاپي.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ÚLTIMO DIA INTEIRO PARA O SEU RETRATO. Hoje você precisa do seu kit de desenho do seu armário e da sua cópia em bom estado do seu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ਪੋਰਟਰੇਟ ਲਈ ਆਖਰੀ ਪੂਰਾ ਦਿਨ। ਅੱਜ ਤੁਹਾਨੂੰ ਆਪਣੇ ਕਿਊਬੀ ਤੋਂ ਤੁਹਾਡੀ ਡਰਾਇੰਗ ਕਿੱਟ, ਅਤੇ ਤੁਹਾਡੇ ਪੋਰਟਰੇਟ ਦੀ ਤੁਹਾਡੀ ਚੰਗੀ ਕਾਪੀ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ПОСЛЕДНИЙ ЦЕЛЫЙ ДЕНЬ ДЛЯ ВАШЕГО ПОРТРЕТА. Сегодня вам понадобятся набор для рисования из вашего чулана и качественная копия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ПОСЛЕДЊИ ЦЕО ДАН ЗА ВАШ ПОРТРЕТ. Данас вам је потребан комплет за цртање из ваше кочије и ваша добра копија вашег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MAALINTA BUUXA EE UGU DAMBAYSA SAWIRKAAGA. Maanta waxaad u baahan tahay qalabkaaga sawir-qaadista ee cubbykaaga, iyo nuqulkaaga wanaagsan ee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ÚLTIMO DÍA COMPLETO PARA TU RETRATO. Hoy necesitas tu kit de dibujo de tu cubículo y una buena copia de tu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FULL DAY TERAKHIR Pikeun Potrét Anjeun. Dinten anjeun peryogi kit gambar anjeun ti cubby anjeun, sareng salinan potret anjeun anu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SIKU KAMILI YA MWISHO KWA PICHA YAKO. Leo unahitaji kit chako cha kuchora kutoka kwa cubby yako, na nakala yako nzuri ya picha 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SISTA HELDAGEN FÖR DITT PORTRÄTT. Idag behöver du ditt ritset från din kubbe och din fina kopia av ditt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HULING BUONG ARAW PARA SA IYONG PORTRAIT. Ngayon kailangan mo ang iyong drawing kit mula sa iyong cubby, at ang iyong magandang kopya ng iyong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உருவப்படத்திற்கான கடைசி முழு நாள். இன்று உங்களுக்கு உங்கள் குட்டியிலிருந்து உங்கள் வரைதல் கிட் மற்றும் உங்கள் உருவப்படத்தின் நல்ல நகல்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วันสุดท้ายสำหรับการวาดภาพเหมือนของคุณ วันนี้คุณต้องมีชุดอุปกรณ์วาดภาพจากตู้ และสำเนาภาพเหมือนของคุณ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 İÇİN SON TAM GÜN. Bugün çekmecenizdeki çizim setinize ve portrenizin iyi bir kopyasına ihtiyacınız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ОСТАННІЙ ПОВНИЙ ДЕНЬ ДЛЯ ВАШОГО ПОРТРЕТА. Сьогодні тобі потрібен набір для малювання з твоєї дитячої кімнати та хороша копія твого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کے پورٹریٹ کے لیے آخری مکمل دن۔ آج آپ کو اپنے کیوب سے اپنی ڈرائنگ کٹ، اور آپ کے پورٹریٹ کی اچھی کاپی درکار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NGÀY CUỐI CÙNG ĐỂ VẼ CHÂN DUNG. Hôm nay bạn cần bộ dụng cụ vẽ từ ngăn kéo và bản sao chân dung đẹp của mình.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873d0e68ce_0_5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873d0e68ce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873d0e68ce_0_25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873d0e68ce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873d0e68ce_0_2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873d0e68ce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873d0e68ce_0_2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873d0e68ce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873d0e68ce_0_2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873d0e68ce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873d0e68ce_0_27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873d0e68ce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873d0e68ce_0_2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873d0e68ce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873d0e68ce_0_28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873d0e68ce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873d0e68ce_0_29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873d0e68ce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873d0e68ce_0_29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873d0e68ce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c204fd9211_0_1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c204fd9211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LAST DAY FOR YOUR PORTRAIT. Today you need your drawing kit from your cubby, and your good copy of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LAST DAY FOR YOUR PORTRAIT. You need your drawing kit, and your good copy.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DITA E FUNDIT PËR PORTRETIN TUAJ. Sot ju duhet kompleti juaj i vizatimit nga vogëlushi juaj dhe një kopje e mirë e portretit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ያለፈው ቀን ለእርስዎ ቁም ነገር። ዛሬ የስዕል መሳርያዎን ከcubbyዎ፣ እና የእርስዎ ጥሩ የቁም ምስል ቅጂ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آخر يوم لرسم بورتريهك. اليوم، أنت بحاجة إلى طقم الرسم من خزانتك، ونسخة جيدة من بورتريهك.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ՎԵՐՋԻՆ ՕՐԸ ՔՈ դիմանկարի համար: Այսօր ձեզ անհրաժեշտ է ձեր փոքրիկի նկարչական հավաքածուն և ձեր դիմանկարի լավ պատճենը: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ÚLTIM DIA PER AL TEU RETRAT. Avui necessiteu el vostre kit de dibuix del vostre cubby i la vostra bona còpia del vostre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肖像画最后一天。今天你需要拿出你小房间里的绘画工具包，以及你那幅画的临摹稿。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LAATSTE DAG VOOR JE PORTRET. Vandaag heb je je tekenset uit je kast nodig, en je goede kopie van je portret.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آخرین روز برای پرتره شما. امروز شما به کیت طراحی خود از بچه خود و یک کپی خوب از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DERNIER JOUR POUR VOTRE PORTRAIT. Aujourd'hui, vous avez besoin de votre kit de dessin et d'un exemplaire en bon état de votre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LETZTER TAG FÜR IHR PORTRÄT. Heute brauchen Sie Ihr Zeichenset aus Ihrem Ablagefach und Ihre gute Kopie Ihres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 માટે છેલ્લો દિવસ. આજે તમારે તમારા ક્યુબીમાંથી તમારી ડ્રોઇંગ કીટ અને તમારા પોટ્રેટની તમારી સારી નકલની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चित्र के लिए आखिरी दिन। आज आपको अपने क्यूबी से अपनी ड्राइंग किट और अपने चित्र की अच्छी कॉपी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ULTIMO GIORNO PER IL TUO RITRATTO. Oggi ti serviranno il kit da disegno che hai nel tuo cubicolo e una buona copia del tuo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似顔絵を描く最後の日。今日は、小部屋にある画材と、似顔絵の完成度の高いコピーが必要です。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그리기 마지막 날입니다. 오늘은 서랍 속 그림 도구와 초상화 원본을 가져오세요.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ROJA DAWÎ JI BO PORTREYA TE. Îro ji we re kîteya xweya xêzkirinê ji kulikê xwe, û kopiyek weya baş a portreya xwe hewce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TERAKHIR UNTUK POTRET ANDA. Hari ini anda memerlukan kit lukisan anda dari cubby anda, dan salinan potret anda yang bagus.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പോർട്രെയ്‌റ്റിനുള്ള അവസാന ദിവസം. ഇന്ന് നിങ്ങൾക്ക് നിങ്ങളുടെ ക്യൂബിയിൽ നിന്നുള്ള ഡ്രോയിംഗ് കിറ്റും നിങ്ങളുടെ പോർട്രെയ്‌റ്റിൻ്റെ നല്ല പകർപ്പും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पोर्ट्रेटको लागि अन्तिम दिन। आज तपाइँलाई तपाइँको क्यूबीबाट तपाइँको रेखाचित्र किट चाहिन्छ, र तपाइँको पोर्ट्रेटको राम्रो प्रतिलिपि।</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انځور لپاره وروستۍ ورځ. نن ورځ تاسو د خپل کیوب څخه د انځور کولو کټ ته اړتیا لرئ، او ستاسو د انځور ښه کاپي.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ÚLTIMO DIA PARA O SEU RETRATO. Hoje você precisa do seu kit de desenho do seu armário e da sua cópia em bom estado do seu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ਪੋਰਟਰੇਟ ਲਈ ਆਖਰੀ ਦਿਨ। ਅੱਜ ਤੁਹਾਨੂੰ ਆਪਣੇ ਕਿਊਬੀ ਤੋਂ ਤੁਹਾਡੀ ਡਰਾਇੰਗ ਕਿੱਟ, ਅਤੇ ਤੁਹਾਡੇ ਪੋਰਟਰੇਟ ਦੀ ਤੁਹਾਡੀ ਚੰਗੀ ਕਾਪੀ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ПОСЛЕДНИЙ ДЕНЬ ДЛЯ ВАШЕГО ПОРТРЕТА. Сегодня вам понадобятся набор для рисования из вашего чулана и качественная копия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ПОСЛЕДЊИ ДАН ЗА ВАШ ПОРТРЕТ. Данас вам је потребан комплет за цртање из ваше кочије и ваша добра копија вашег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MAALINTA UGU DAMBEEYA EE SAWIRKAAGA. Maanta waxaad u baahan tahay qalabkaaga sawir-qaadista ee cubbykaaga, iyo nuqulkaaga wanaagsan ee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ÚLTIMO DÍA PARA TU RETRATO. Hoy necesitas tu kit de dibujo de tu cubículo y una buena copia de tu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POÉ TERAKHIR Pikeun Potrét Anjeun. Dinten anjeun peryogi kit gambar anjeun ti cubby anjeun, sareng salinan potret anjeun anu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SIKU YA MWISHO KWA PICHA YAKO. Leo unahitaji kit chako cha kuchora kutoka kwa cubby yako, na nakala yako nzuri ya picha 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SISTA DAGEN FÖR DITT PORTRÄTT. Idag behöver du ditt ritset från din kubbe och din fina kopia av ditt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HULING ARAW PARA SA IYONG PORTRAIT. Ngayon kailangan mo ang iyong drawing kit mula sa iyong cubby, at ang iyong magandang kopya ng iyong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உருவப்படத்திற்கான கடைசி நாள். இன்று உங்களுக்கு உங்கள் குட்டியிலிருந்து உங்கள் வரைதல் கிட் மற்றும் உங்கள் உருவப்படத்தின் நல்ல நகல்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วันสุดท้ายสำหรับการวาดภาพเหมือนของคุณ วันนี้คุณต้องมีชุดอุปกรณ์วาดภาพจากตู้ของคุณ และสำเนาภาพเหมือนของคุณ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 İÇİN SON GÜN. Bugün, çekmecenizdeki çizim setinize ve portrenizin iyi bir kopyasına ihtiyacınız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ОСТАННІЙ ДЕНЬ ДЛЯ ВАШОГО ПОРТРЕТА. Сьогодні тобі потрібен набір для малювання з твоєї дитячої кімнати та хороша копія твого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کے پورٹریٹ کے لیے آخری دن۔ آج آپ کو اپنے کیوب سے اپنی ڈرائنگ کٹ، اور آپ کے پورٹریٹ کی اچھی کاپی درکار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NGÀY CUỐI CÙNG ĐỂ VẼ CHÂN DUNG. Hôm nay bạn cần bộ dụng cụ vẽ từ ngăn tủ của mình và một bản sao chân dung đẹp.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873d0e68ce_0_30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873d0e68ce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873d0e68ce_0_30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873d0e68ce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873d0e68ce_0_3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873d0e68ce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873d0e68ce_0_3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873d0e68ce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873d0e68ce_0_3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873d0e68ce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873d0e68ce_0_3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873d0e68ce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873d0e68ce_0_34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873d0e68ce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873d0e68ce_0_35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873d0e68ce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873d0e68ce_0_35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873d0e68ce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873d0e68ce_0_36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873d0e68ce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148c46bf5f_0_1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148c46bf5f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finish shading our portrait project, building up layers of detail and darkness. I will also give you an introduction to the Depth Drawing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finishing our portrait project, and I  will introduce the Depth Drawing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përfundojmë hijezimin e projektit tonë të portretit, duke krijuar shtresa detajesh dhe errësirë. Unë gjithashtu do t'ju bëj një hyrje në projektin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ፕሮጀክታችንን ጥላ ልንጨርስ ነው፣ የዝርዝሮች እና የጨለማ ንጣፎችን እየገነባን ነው። እንዲሁም ስለ ጥልቅ ስዕል ፕሮጀክት መግቢያ እሰጥዎታለሁ።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سنُنهي تظليل مشروع رسم البورتريه، ونُضيف طبقات من التفاصيل والتعتيم. سأُقدم لكم أيضًا مُقدمة عن مشروع الرسم العميق.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ավարտել մեր դիմանկարային նախագծի ստվերավորումը՝ ստեղծելով մանրամասների և խավարի շերտեր: Ես նաև ձեզ կներկայացնեմ Depth Drawing նախագծի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Acabarem d'ombrejar el nostre projecte de retrats, construint capes de detall i foscor. També us donaré una introducció al projecte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我们将完成肖像项目的阴影绘制，构建细节和暗部层次。我还会向大家介绍“深度绘制”项目。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ons portretproject afronden met schaduwen, waarbij we lagen van detail en donkerte opbouwen. Ik geef je ook een introductie tot het project Dieptetekenen.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قرار است سایه زدن پروژه پرتره خود را به پایان برسانیم، لایه هایی از جزئیات و تاریکی ایجاد کنیم. همچنین به شما معرفی پروژه Depth Drawing را می دهم.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terminer l'ombrage de notre projet de portrait, en créant des couches de détails et d'obscurité. Je vous présenterai également le projet de dessin en profondeur.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die Schattierung unseres Porträtprojekts abschließen und dabei Detail- und Dunkelheitsebenen aufbauen. Außerdem werde ich Ihnen eine Einführung in das Tiefenzeichnungsprojekt geben.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અમારા પોટ્રેટ પ્રોજેક્ટને શેડ કરવાનું સમાપ્ત કરવા જઈ રહ્યા છીએ, વિગતવાર અને અંધકારના સ્તરોનું નિર્માણ કરીશું. હું તમને ડેપ્થ ડ્રોઇંગ પ્રોજેક્ટનો પરિચય પણ આપીશ.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अपने पोर्ट्रेट प्रोजेक्ट को शेडिंग करके, डिटेल और डार्कनेस की परतें बनाते हुए पूरा करने जा रहे हैं। मैं आपको डेप्थ ड्रॉइंग प्रोजेक्ट का परिचय भी दूँगा।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Completeremo l'ombreggiatura del nostro progetto di ritratto, aggiungendo livelli di dettaglio e oscurità. Vi darò anche un'introduzione al progetto di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肖像画プロジェクトの陰影付けを終え、ディテールと暗さのレイヤーを重ねていきます。また、深度描画プロジェクトについても紹介します。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프로젝트의 명암 처리를 마무리하고, 디테일과 명암을 겹겹이 쌓아 올리겠습니다. 또한, 깊이 드로잉 프로젝트에 대한 소개도 드리겠습니다.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siya projeya xwe ya portreyê biqedînin, qatên hûrgulî û tarîtiyê ava bikin. Ez ê di heman demê de danasîna projeya Depth Drawing bidim 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menyelesaikan teduhan projek potret kami, membina lapisan perincian dan kegelapan. Saya juga akan memberi anda pengenalan kepada projek Lukisan Kedalaman.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ഞങ്ങളുടെ പോർട്രെയ്‌റ്റ് പ്രോജക്‌റ്റ് ഷേഡിംഗ് പൂർത്തിയാക്കാൻ പോകുന്നു, വിശദാംശങ്ങളുടെയും ഇരുട്ടിൻ്റെയും പാളികൾ നിർമ്മിക്കുന്നു. ഡെപ്ത് ഡ്രോയിംഗ് പ്രോജക്റ്റിൻ്റെ ഒരു ആമുഖവും ഞാൻ നിങ്ങൾക്ക് നൽകും.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हाम्रो पोर्ट्रेट परियोजना छायांकन समाप्त गर्न जाँदैछौं, विवरण र अन्धकारको तहहरू निर्माण गर्दै। म तपाईंलाई गहिराइ रेखाचित्र परियोजनाको परिचय पनि दिनेछु।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زموږ د پورټریټ پروژې سیوري پای ته ورسوو ، د توضیحاتو او تیاره پرتونو رامینځته کول. زه به تاسو ته د ژورې نقاشۍ پروژې پیژندنه هم درکړم.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finalizar o sombreamento do nosso projeto de retrato, criando camadas de detalhes e escuridão. Também darei uma introdução ao projeto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ਆਪਣੇ ਪੋਰਟਰੇਟ ਪ੍ਰੋਜੈਕਟ ਨੂੰ ਸ਼ੇਡ ਕਰਨ, ਵੇਰਵੇ ਅਤੇ ਹਨੇਰੇ ਦੀਆਂ ਪਰਤਾਂ ਬਣਾਉਣ ਨੂੰ ਪੂਰਾ ਕਰਨ ਜਾ ਰਹੇ ਹਾਂ। ਮੈਂ ਤੁਹਾਨੂੰ ਡੂੰਘਾਈ ਡਰਾਇੰਗ ਪ੍ਰੋਜੈਕਟ ਦੀ ਜਾਣ-ਪਛਾਣ ਵੀ ਦੇਵਾਂਗਾ।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завершим работу над нашим портретом, добавляя детали и тени. Я также расскажу вам о проекте «Рисование глубины».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Завршићемо сенчење нашег портретног пројекта, стварајући слојеве детаља и таме. Такође ћу вам дати увод у пројекат Дубинско цртање.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Waxaanu dhamayn doonaa hadhka mashruucayaga sawirka, anagoo dhisayna lakabyo tafatiran iyo mugdi ah. Waxa kale oo aan ku siin doonaa hordhac mashruuca sawir-gacmeedka.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Terminaremos de sombrear nuestro proyecto de retrato, añadiendo capas de detalle y oscuridad. También les daré una introducción al proyecto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badé ngaréngsékeun ngiuhan proyék potret urang, ngawangun lapisan detil sareng gelap. Kuring ogé bakal masihan anjeun bubuka kana proyék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Tutamaliza kuweka kivuli mradi wetu wa picha, tukiunda tabaka za undani na giza. Pia nitakupa utangulizi wa mradi wa Kuchora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 avsluta skuggan av vårt porträttprojekt, bygga upp lager av detaljer och mörker. Jag kommer också att ge dig en introduktion till projektet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Tatapusin namin ang pagtatabing sa aming portrait na proyekto, pagbuo ng mga layer ng detalye at kadiliman. Bibigyan din kita ng panimula sa proyekto ng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எங்கள் போர்ட்ரெய்ட் திட்டத்தை ஷேடிங் செய்து முடிக்கப் போகிறோம், விவரம் மற்றும் இருளின் அடுக்குகளை உருவாக்குகிறோம். ஆழம் வரைதல் திட்டம் பற்றிய அறிமுகத்தையும் தருகிறேன்.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เรากำลังจะเสร็จสิ้นการลงเงาให้กับโปรเจกต์ภาพเหมือนของเรา โดยเพิ่มเลเยอร์ของรายละเอียดและความมืด ฉันจะแนะนำโปรเจกต์การวาดภาพเชิงลึกให้คุณฟังด้วย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projemizin gölgelendirmesini tamamlayıp, detay ve koyuluk katmanları oluşturacağız. Ayrıca size Derinlik Çizimi projesine de giriş yapacağım.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завершити затінення нашого портретного проекту, створюючи шари деталей і темряви. Я також познайомлю вас із проектом Depth Drawing.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اپنے پورٹریٹ پروجیکٹ کو مکمل کرنے جا رہے ہیں، تفصیل اور اندھیرے کی تہوں کو تیار کر رہے ہیں۔ میں آپ کو ڈیپتھ ڈرائنگ پروجیکٹ کا تعارف بھی دوں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hoàn thiện phần tô bóng cho dự án chân dung, xây dựng các lớp chi tiết và độ tối. Tôi cũng sẽ giới thiệu cho bạn về dự án Vẽ Chiều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873d0e68ce_0_36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873d0e68ce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873d0e68ce_0_37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873d0e68ce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873d0e68ce_0_37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873d0e68ce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873d0e68ce_0_38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873d0e68ce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873d0e68ce_0_38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873d0e68ce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873d0e68ce_0_39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873d0e68ce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873d0e68ce_0_39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873d0e68ce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873d0e68ce_0_40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873d0e68ce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873d0e68ce_0_5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873d0e68ce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072a7794e0_0_1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072a7794e0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502fbf364c_0_2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502fbf364c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114954f53d_0_2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114954f53d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December 2024 generated on 2/15/2025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Depth Drawing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Projekti i vizatimit në thellësi</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مشروع 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Depth Drawing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深度绘图项目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dieptetekenproject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ترسیم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projet de dessin en profondeur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Tiefenzeichnungsprojekt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ડેપ્થ ડ્રોઇંગ પ્રોજેક્ટ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आरेखण परियोजना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progetto di disegno della profondità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드로잉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Projeya Kûrahiya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रेखाचित्र परियोजना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 انځور کولو پروژه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Projeto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ਡੂੰਘਾਈ ਡਰਾਇੰਗ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 рисования глубины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Пројекат дубинског цртања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Mashruuca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 proyecto de dibujo en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Mradi wa Kuchora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Djupteckningsprojektet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Depth Drawing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ஆழம் வரைதல் திட்டம்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โครงการวาดความลึก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Derinlik Çizimi Projesi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 глибинного малювання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ڈیپتھ ڈرائنگ پروجیکٹ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Dự án vẽ chiều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0651b586a4_0_1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0651b586a4_0_1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0651b586a4_0_12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0651b586a4_0_1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December 2024 generated on 2/15/2025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 timeline: skill building, idea development, line drawing, first layer, second layer, and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Afati kohor i vizatimit në thellësi: ndërtimi i aftësive, zhvillimi i idesë, vizatimi i vijës, shtresa e parë, shtresa e dytë dhe rregullimi.</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الجدول الزمني لرسم العمق: بناء المهارات، تطوير الأفكار، رسم الخطوط، الطبقة الأولى، الطبقة الثانية، والتعديل.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Խորքային գծագրման ժամանակացույց. հմտությունների ձևավորում, գաղափարի զարգացում, գծանկար, առաջին շերտ, երկրորդ շերտ և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深度绘制时间线：技能培养、想法发展、线条绘制、第一层、第二层和调整。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Tijdlijn voor dieptetekening: opbouwen van vaardigheden, idee-ontwikkeling, lijntekening, eerste laag, tweede laag en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جدول زمانی ترسیم عمق: ایجاد مهارت، توسعه ایده، ترسیم خط، لایه اول، لایه دوم و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Chronologie du dessin en profondeur : développement des compétences, développement d'idées, dessin au trait, première couche, deuxième couche et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Zeitleiste für Tiefenzeichnung: Kompetenzaufbau, Ideenentwicklung, Strichzeichnung, erste Ebene, zweite Ebene und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ડેપ્થ ડ્રોઈંગ ટાઈમલાઈન: કૌશલ્ય નિર્માણ, આઈડિયા ડેવલપમેન્ટ, લાઈન ડ્રોઈંગ, ફર્સ્ટ લેયર, સેકન્ડ લેયર અને એડજસ્ટમેન્ટ.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से ड्राइंग की समयरेखा: कौशल निर्माण, विचार विकास, रेखा चित्रण, पहली परत, दूसरी परत और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Cronologia del disegno della profondità: sviluppo delle competenze, sviluppo dell'idea, disegno della linea, primo livello, secondo livello e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深度描画のタイムライン: スキル構築、アイデア開発、線描画、第 1 レイヤー、第 2 レイヤー、および調整。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타임라인: 기술 구축, 아이디어 개발, 선 그리기, 첫 번째 레이어, 두 번째 레이어 및 조정.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Demjimêra xêzkirina kûrahî: avakirina jêhatîbûnê, pêşkeftina ramanê, xêzkirina xetê, qata yekem, qata duyemîn, û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रेखाचित्र समयरेखा: कौशल निर्माण, विचार विकास, रेखा रेखाचित्र, पहिलो तह, दोस्रो तह, र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 انځور کولو مهال ویش: د مهارت جوړول، د مفکورې پراختیا، د کرښې رسمول، لومړی پرت، دویم پرت، او سمون.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Linha do tempo de desenho profundo: desenvolvimento de habilidades, desenvolvimento de ideias, desenho de linha, primeira camada, segunda camada e ajuste.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ਡੂੰਘਾਈ ਡਰਾਇੰਗ ਟਾਈਮਲਾਈਨ: ਹੁਨਰ ਨਿਰਮਾਣ, ਵਿਚਾਰ ਵਿਕਾਸ, ਲਾਈਨ ਡਰਾਇੰਗ, ਪਹਿਲੀ ਪਰਤ, ਦੂਜੀ ਪਰਤ, ਅਤੇ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Временная шкала рисования глубины: развитие навыков, развитие идеи, рисование линий, первый слой, второй слой и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Временска линија цртања дубине: изградња вештина, развој идеје, цртање линија, први слој, други слој и прилагођавање.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Jadwalka sawirka qoto dheer: dhisidda xirfadda, horumarinta fikradda, sawiridda xariiqda, lakabka koowaad, lakabka labaad, iyo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Línea de tiempo de dibujo en profundidad: desarrollo de habilidades, desarrollo de ideas, dibujo lineal, primera capa, segunda capa y ajuste.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Muda wa kuchora kwa kina: kujenga ujuzi, ukuzaji wa wazo, kuchora mstari, safu ya kwanza, safu ya pili, na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Tidslinje för djupritning: kompetensutveckling, idéutveckling, linjeritning, första lagret, andra lagret och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 timeline: pagbuo ng kasanayan, pagbuo ng ideya, pagguhit ng linya, unang layer, pangalawang layer, at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ஆழம் வரைதல் காலவரிசை: திறன் உருவாக்கம், யோசனை மேம்பாடு, வரி வரைதல், முதல் அடுக்கு, இரண்டாவது அடுக்கு மற்றும்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ไทม์ไลน์การวาดความลึก: การสร้างทักษะ การพัฒนาความคิด การวาดเส้น ชั้นแรก ชั้นที่สอง และการปรับแต่ง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Derinlik çizimi zaman çizelgesi: beceri geliştirme, fikir geliştirme, çizgi çizme, ilk katman, ikinci katman ve ayarlama.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Хронологія глибокого малювання: формування навичок, розробка ідеї, малювання ліній, перший шар, другий шар і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ڈیپتھ ڈرائنگ ٹائم لائن: مہارت کی تعمیر، آئیڈیا ڈویلپمنٹ، لائن ڈرائنگ، پہلی پرت، دوسری پرت، اور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Dòng thời gian vẽ chiều sâu: xây dựng kỹ năng, phát triển ý tưởng, vẽ đường nét, lớp đầu tiên, lớp thứ hai và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5abfc2bda3_0_80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5abfc2bda3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December 2024 generated on 2/15/2025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 evaluation: Shading, proportion and detail: Proportion, contour, deep black colours, smoothness, and blending. Sense of depth: Changing focus, contrast, size, and perspective. Composition: Complete, full, balanced, and non-central.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proporsyon at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Sense of Lalim: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at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colors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Proportion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Komposition: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 Art 10 translations in notes only, waiting to automatically translate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 evaluation Shading, proportion and detail: Proportion, contour, deep black colours, smoothness, and blending Sense of depth: Changing focus, contrast, size, and perspective Composition: Complete, full, balanced, and non-central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i vizatimit në thellësi: Hijezim, proporcion dhe detaje: proporcioni, kontura, ngjyrat e zeza të thella, butësia dhe përzierja. Ndjesia e thellësisë: Ndryshimi i fokusit, kontrastit, madhësisë dhe perspektivës. Përbërja: E plotë, e plotë, e balancuar dhe jo qendrore.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والتفاصيل: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Ndrysho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Hijezim, sehemu na undani: sehemu, kontur,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Hijezim, proporsyon në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Ndjenja e Lalim: Pagbabago ng pokus, kaibahan, laki, dhe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Kompozimi: Kumpletuhin, Buong, Balanse, në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profundidede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profunddidade: mudança de foco, kontrasti, tamanho e perspektiva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kompleta, kompleta, ekuilibrada e não qendrore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 गहिरो कालो र ngjyrat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केन्द्रिद गर््, कन्ट्रास्ट, आकार र परिप्रेक्ष्य पवरि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ैग, र 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i Dirêjkirina Kurahiyê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Hijezim, proporcion dhe Hûrgelan: Rêjeya, Rêz, Kevir, Reşên Reş, Reş, û Përzierje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i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kontrasti,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Përbërja: e plotë, e plotë, e ekuilibruar dhe jo qendrore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Përbërja: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i dizajnit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 përmasa dhe përmasa: përafërsisht, کانتور, ngjyra të lehta, të pastra dhe të përziera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Ndrysho, Kontrasta, madhësia dhe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kombinim: të plotë, të plotë, të kombinuara dhe të tjera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glibini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Затинення, proporcія та detajь: proporcія, contur, glibokі chornі colьori, planvnіstь dhe zmіshualnnя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Vërejtje e parë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Sclad: Poвна, poвна, zbalancovana та necentralьна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څاڅکی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ai përshkrime: تناسب, سمون, ژور تور رنګونه, نرم افزار të kombinuara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دې احساس: دژور تمرکز، برعکس، اندازه،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Juړښt: بشپړ, بشپړ, متوازن, ose të tjera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përshëndetje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स्तार: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Regjistroni përkthimet e Art 10 vetëm në shënime, duke pritur për t'u përkthyer automatikisht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i vizatimit të thellësisë Hijezim, proporcion dhe detaje: proporcioni, kontura, ngjyrat e zeza të thella, butësia dhe përzierja Ndjenja e thellësisë: Ndryshimi i fokusit, kontrasti, madhësia dhe perspektiva Përbërja: e plotë, e plotë, e balancuar dhe jo qendrore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عمق الرسم: التظليل والتناسب والتفاصيل: النسبة والكفاف والألوان السوداء العميقة والنعومة والمزج. الإحساس بالعمق: تغيير التركيز والتباين والحجم والمنظور. التركيب: كامل، كامل، متوازن، وغير مركزي.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 والتفاصيل: النسب ، الكفاف ، الألوان الداكنة ، النعومة ، والربط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الإحساس بالعمق: فرق التركيز والتباين حيث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خيارات: كاملة ، كاملة ، توازن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جنوب غرب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تاثميني يا كوتشورا يا كينا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Sehemu na undani: sehemu، كفاف، نطاق جديد،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هيسيا يا كينا: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 比例 و细节: 比例، 廓، 深黑色، 光滑度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اسم المنتج: 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الاسم: الوصف والمواصفات والمواصفات والمواصفات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ليرة تركية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تظليل، بروبورسيون و ديتالي: بروبورسيون، تاباس، ملالم نا إيتيم نا كولاي، كينيس، تيمبلا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إحساس لاليم: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كومبوسيسيون: كومبليتوهين، بونج، بالانس، في الهندية المركزية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نقطة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الاستفادة من التصميم العميق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الصبغة والتناسب والتفاصيل: التناسب والشكل والقلب العميق واللطيف والرذاذ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الإحساس بالعمق: تعديل البؤرة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التركيب: كامل، كامل، متوازن، وليس مركزيًا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شمال شرق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منطقة التجفيف موليانكان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تألق، تنوع وتنوع: تألق، تألق، ألوان زاهية، شيلدون، ومختلط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الحمامات الداخلية: مجال متمركز حول التباين والتباين والتحسين المسبق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التركيب: نقي، نقي، منعش، ومتوسط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نيركساندينا ديريكرينا كوراهي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والهرجلان: اللون، اللون، اللون، اللون، اللون، اللون، 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ومنظور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وفاق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عمق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اللون والنسبة والتفاصيل: النسبة والشكل والألوان السوداء العميقة والناعمة والمزيج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البؤرة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التركيب: كامل، كامل، متوازن، وليس مركزيًا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هذا هو الحال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لذا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saywirka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الشهادة،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دارينكا كوتو دير: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هالابوركا: داميستيران، بوكسا، إيسكو ديليتيران، إيو بارتاماها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Tiefenzeichnung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النسبة،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طبيعة الحياة: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التركيب: كامل، كامل، أوسيجليشين، وليس مركزيًا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شكرا جزيلا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العنوان: 割合، 輪郭، 深い黒い色، 滑らかさ، 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اسم المنتج: 焦点، コントラスト، サイズ، 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الاسم: 完全، 完全، バ ラ ン ス، お よ び 非中 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سادسا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و hi tết: tỷ lệ، đường viền، màu đen sâu، độ mịn و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وquan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ثانه فون: هوان ثانه، đầy đủ، can bằng و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مغامرة رائعة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السياسة والسياسة: مغامرة رائعة برمنغهام و ميسمان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شكرا جزيلا: لا داعي للقلق بشأن هذا الأمر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تنسى: مغامرة رائعة وممتعة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اتحاد كرة القدم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لطيف وجميل: لطيف، كانتور، ألوان سياه عميقة، صافية ومخلوطة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العمق: تغيير الممارسة، التشارك، المهارة والمهارة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تراكيب: كامل، كامل، متعادل وغير مركزي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المملكة المتحدة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أوسينكا مالوفانا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النسبة والنسبة والتفاصيل: النسبة والكفاف والألوان الأساسية والتخطيط والتنسيق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تأملات: التركيز الكبير, التباين, الوضوح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الموقع: نظيف، دافئ، غير مركزي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ملاحظة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څاڅكي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سيوري كول،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هذا الشعور: ممارسة التمارين، الفرع، المستوى، أو تقديم هذه المهمة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قوة: بشپړ، بشپړ، التوازن، او غير مركزي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أهلاً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منطقة تجفيف موليانكان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البهجة، البهجة والنجاح: البهجة، التسامح، اللون العميق، المطبخ والاشتراك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جمال الطبيعة: التركيز، التباين، الدقة والتفضيل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الروح: نقي، نقي، منعش وحار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بتسجيل ترجمات Art 10 في الملاحظات فقط، في انتظار ترجمتها تلقائيًا</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رسم العمق التظليل والتناسب والتفاصيل: النسبة والكفاف والألوان السوداء العميقة والنعومة والمزج الإحساس بالعمق: تغيير التركيز والتباين والحجم والمنظور التركيب: كامل وكامل ومتوازن وغير مركزي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Նկարչության խորության գնահատում. ստվերում, համամասնություն և մանրամասնություն. համամասնություն, ուրվագիծ, խորը սև գույներ, հարթություն և միաձուլում: Խորության զգացում. Փոխելով ուշադրությունը, հակադրությունը, չափը և հեռանկարը: Կազմը՝ ամբողջական, ամբողջական, հավասարակշռված և ոչ կենտրոնական: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تغییر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Թաթմինի յա կուչորա յա կինա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Ստվերում,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Լուսանկարներ: 完整, 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տլ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Լալիմ նա պագսուսուրի սա պագգուիտ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Ստվերում, համաչափություն և դետալներ.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Լալիմի զգացում. Pagbabago ng pokus, kaibahan, laki, եւ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Կոմպոզիցիա՝ Kumpletuhin, Buong, Balanse, հինդի-կենտրոնում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Զգացմունք դե ֆունդիդադ. Mudança de Foco, Contrast, Tamanho and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 गहिरो कालो र գույներ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कन्ट्रास्ट, आकार र परिप्रेक्ष्य पवरि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Գնահատական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Ստվերում, համամասնություն և Հուրգելան.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berevaji,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Բերևոկ՝ լրիվ, տամ, հևսենգ ու նե-նավենդի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էս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Dibujo de profundidad-ի գնահատում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Սոմբրեադո, համաչափ և մանրուք՝ համաչափ, կոնտորնո, նեգրոս առաջնային գույներ, սուավիդադ և մեծ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Խոշոր տրամադրություն. ներդաշնակություն, հակադրություն, համաչափ և հեռանկար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Կոմպոզիցիա՝ ամբողջական, ամբողջական, հավասարակշռված և առանց կենտրոնական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:비율, 윤곽, 깊은 검은 색, 부드러움 및 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այսպես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Շահաադադա, սաամիգա իյո ֆաահֆահինտա՝ սաամիգա, դուշա, միդաբադա մադո, ջիլիցանաանտա, իյո իսկու-դարկա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Հալաբուուրկա՝ Դհամեյստիրան, բուքսա, Իսկու-դեելիտիրան, իյո Բարթամահա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Համամասնություն,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Կազմը՝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րդ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การเปลี่ยนโฟกัสความคมชัดขนาดแลมมม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ֆա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գնահատել դիզայնը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համեմատություն և մանրամասնություն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խորը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կոմբինատ՝ ամբողջական , ամբողջական , բաղադրամաս եւ այլ կենտրոն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Մեծ Բրիտանիա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մանրամասն։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Փողոցներ.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нецентральна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څاڅکی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նկարագրություններ՝ تناسب، سمون، ژور تور رنګونه، نرم او զուգավորում.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دې احساس: دژور، برعکس، اندازه،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Ջոնտ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բարև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Գրանցեք Art 10-ի թարգմանությունները միայն նշումներով՝ սպասելով ավտոմատ թարգմանության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Խորության գծագրի գնահատում Ստվերում, համամասնություն և դետալ. Համամասնություն, ուրվագիծ, խորը սև գույներ, հարթություն և միախառնում Խորության զգացում․ փոփոխվող ուշադրություն, կոնտրաստ, չափ և հեռանկար Կազմը՝ ամբողջական, ամբողջական, հավասարակշռված և ոչ կենտրոնական։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深度图评估：阴影、比例和细节：比例、轮廓、深黑色、平滑度和混合。深度感：改变焦点、对比度、大小和视角。构成：完整、充分、平衡、非中心。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阿尔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暂无说明，留下第一条！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类别: 类别: 类别: 类别: 类别: 类别: 类别: 类别: 类别: 类别: 类别: 类别: 类别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专辑名称: 专辑封面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专辑名称：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阴影、效果：sehemu、轮廓、rangi nyeusi、laini、na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他的名字：Kubadilisha umakini、tofauti、saizi、na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卡米利、卡米利、乌萨瓦、na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阴影，比例和细节：比例，单一，深黑色，光滑度和混合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深度感：改变焦点、焦点、大小和视角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特尔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拉利姆·纳·帕苏苏里·萨·帕格希特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底纹、底纹：proporsyon、tabas、malalim na itim na kulay、kinis、at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的感觉：Pagbabago ng pokus、kaibahan、laki、at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制作：Kumpletuhin、Buong、Balanse、位于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深奥的探索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原理、比例和细节：比例、结构、核心深度、温和和成分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深刻的感觉：mudança de foco、contraste、tamanho 和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颜色、颜色和颜色：颜色、颜色、颜色हरू,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参考资料：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类型：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 Hûrgelan：Rêjeya、Rêz、Kevir、Reşên Reş、Reş、û 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Berhevok：temam、tam、hevseng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英语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深刻的评价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轮廓、比例和细节：比例、轮廓、深黑色、柔和的颜色和梅兹克拉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profundidad：cambio de enfoque、contraste、tamaño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组合：完整、完整、平衡、无中心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깊い 그리기 평і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所以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奇迈恩塔·萨维尔卡·科托·德尔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清真言、saamiga iyo faahfaahinta：saamiga、dusha、midabada madow、jilicsanaanta、iyo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Halabuurka：Dhameystiran、buuxa、Isku-dheellitiran、iyo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Schattierung、Verhältnis und Detail：比例、Kontur、tife schwarze Farben、Glätte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Tiefe：焦点、对比、整体和视角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组合：vollständig、voll、ausgeglichen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深度描绘画评価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shiェーディング、割合、详细：割合、轮郭、深い黒い色、滑らかさ、ブrendo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深さの感覚：焦点、コントラスト、サイズ、视点の変化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构成：完全、完全、バランス、および非中央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râm，tỷ lệ và chi tiết：tỷ lệ，đường viền，màu đen sâu，độ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sâu：Thay đổi trọng tâm、độ tương phản、kích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说明： สัดส่วนรูปร่างสีดำเข้มคว 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注释：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สมบูรณ์เต็มรูปแบบสมดุลและไม่ใช่ศูย์กลานง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সেরালালা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斯巴达和 恩斯巴塔: 恩斯巴塔 和 巴布亚新几内亚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详情：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标签: 世界上的一切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英国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主题：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类型： Повна、повна、збалансована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附注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Ë ąᅭ ą ą ą ́ ̀ ̀ ̀ ̀ ̀ ̀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斯洛文尼亚语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下一篇： 德克瑞克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简体中文: 简体中文 简体中文 简体中文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参考资料：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参考： पूर्ण、पूर्ण、संतुलित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仅将 Art 10 翻译记录在笔记中，等待自动翻译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 阴影、比例和细节：比例、轮廓、深黑色、平滑度和混合 深度感：改变焦点、对比度、大小和透视 构图：完整、饱满、平衡和非中心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dieptetekeningen: Schaduw, proportie en detail: Proportie, contour, diepzwarte kleuren, vloeiendheid en overvloeiing. Gevoel voor diepte: focus, contrast, grootte en perspectief veranderen. Samenstelling: Compleet, vol, evenwichtig en niet-centraal.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beste manier om dit te doen: de beste manier om geld te verdienen ،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volgende is mogelijk: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Antwoord: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en schaduw: schaduw, contour, rangi nyeusi, laini, op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is een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proporsyon en detail: proporsyon, tabas, malalim na itim na kulay, kinis, en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Gevoel voor Lalim: Pagbabago ng pokus, kaibahan, laki, bij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bij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Diepgaande analyse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en detalhe: proporção, contorno, cores pretas diepgaand, suavidade en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Gevoel van diepgang: scherp, contrast, tamanho en perspectief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Samenstelling: compleet, compleet, evenwicht en niet centraal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het goed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ik: ik, ik, गहिरो कालो र kleuren हरू, चिल्लोपन, रमिश्रित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ik denk dat het goed is, Ik denk dat ik dat wel kan doen 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Keuze: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verhouding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de diepgang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proportie en detail: proporción, contorno, colores negros profundos, suavidad en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Gevoel van diepgang: cambio de enfoque, contrast, tamaño en perspectief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Compositie: compleet, compleet, evenwicht en niet centraal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het goed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Naam: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zagirka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en Detail: Proportion, Kontur, tiefe schwarze Farben, Glätte en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en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Samenstelling: vollständig, voll, ausgeglichen en nicht centraal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Geen probleem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Zorg ervoor dat u de juiste keuze maakt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ram, tỷ lệ en chi tiết: tỷ ệ, đường viền, màu đen sâu, độ mịn en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het volgende zeggen: het is een goede zaak, het is een kwestie van doen, wat je kunt doen en wat je kunt doen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kan bằng en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Veelgestelde vragen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Antwoord: Veelgestelde vragen Veelgestelde vragen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Antwoord: Veelgestelde vragen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Antwoord: Geen producten gevonden die aan je zoekcriteria voldoen. Veelgestelde vragen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Meer informatie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Denk aan de volgende zaken: 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Dit is: het kopen van geld, het kopen van geld en het kopen van geld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Soorten: het kopen van geld en het kopen van geld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малюванняглибиня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Soorten producten: krediet, krediet, aankoop van krediet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Bekijk de volgende resultaten: 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Dit is het volgende: u kunt uw geld verdienen met het kopen van een lening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Voorbeeld: het kopen van een product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het goed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ik: ik, ik, Ik denk dat ik dat wel doe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dat: ik, ik wil, ik denk dat ik dat doe Ik denk dat het goed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denk: ik, ik, ik denk dat ik het goed heb gedaan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Neem Art 10-vertalingen alleen op in notities, wachtend op automatische vertaling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dieptetekeningen Schaduw, proportie en detail: Proportie, contour, diepzwarte kleuren, vloeiendheid en vermenging Gevoel voor diepte: Veranderende focus, contrast, grootte en perspectief Compositie: Compleet, vol, gebalanceerd en niet-centraal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عمق ترسیم: سایه، نسبت و جزئیات: تناسب، کانتور، رنگ‌های سیاه عمیق، صافی و ترکیب. حس عمق: تغییر فوکوس، کنتراست، اندازه و پرسپکتیو. ترکیب: کامل، کامل،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التظلیل، النسبة والتفاصیل: النسبة، الکفاف، الألوان السوداء العمیقة،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تغییر الترکیز والتباین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التکوین: کاملة، کاملة، متوازنة، وغیر مرکسیة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تاثمینی یا کوچورا یا کینا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زنی،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هیسیا یا کینا: کوبادیلیشا اوماکینی، توفاوتی، سایزی، نا متازمو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مووندو: کمیلی، کمیلی، اوساوا، نا ایسییو یا کاتی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عکس: 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لالیم نه پاگسوسوری سا پاگگویت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زنی، تناسب در دیتالیه: پروپورسیون، طبس، ملایم نا ایتیم نا کولای، کینس، در تیمپلا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لالیم: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Kumpletuhin، Buong، Balanse، در هندی-سنترال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profunddidade: mudança de foco، کنتراست، tamanho و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e não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 गहिरो कालो र رنگها ، رنگها ، رنگها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केन्द्रिद गर्, कन्ट्रास्ट، کامنت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زنی، تناسب و هورگلان: رژیا، رِز، کویر، رش رش، رش، 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برهووک: کامل، تام، همسنگ و نه ناوندی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دیبوجو د پروفندیداد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بنابراین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شاهادادا، سامیگا ایو فاحفاهینتا: سامیگا، دوشا، میدابادا مادو، جیلیکسانانتا، اییو ایسکو-دارکا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هالابورکا: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و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و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هفتم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نسبت و جزئیات: نسبت، کانتور، رنگهای سیاه،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کنتراست، اندازه و چشم اندازه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ترکیب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انگلستان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پروپورція, contur, glibokі chornі colьori,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زیرچشمی بانی: تمرکز، مخالفت، مخالفت و نگاه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طبقه بندی: پونا، پونا، تعادل و انقنترال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څاڅکی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سیوری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دې احساس: دژور تمرکز، برعکس، اندازه،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स्तार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ترجمه های Art 10 را فقط در یادداشت ها ضبط کنید، منتظر ترجمه خودکار باشید</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 سایه، نسبت و جزئیات: تناسب، کانتور، رنگ‌های سیاه عمیق، صافی و ترکیب حس عمق: تغییر فوکوس، کنتراست، اندازه و پرسپکتیو ترکیب: کامل، کامل،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dessin en profondeur : Ombrage, proportions et détails : Proportion, contour, couleurs noires profondes, douceur et mélange. Sens de la profondeur : modification de la mise au point, du contraste, de la taille et de la perspective. Composition : Complète, pleine, équilibrée et non centrale.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Ombrage, sehemu na undani :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télé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Ombrage, proporsyon et détail :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 de Lalim : Pagbabago ng pokus, kaibahan, laki, et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 Kumpletuhin, Buong, Balanse, et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proportion et détail : proportion, contour, noyaux profonds, suavidade et brume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Sensibilité profonde : changement de direction, contraste, taille et perspective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 complète, complète, équilibrée et non centrale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couleurs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C'est vrai, c'est vrai.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Ombrage, Proportion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de la peinture en profondeur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proportion y detalle : proportion,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changement d'orientation, contraste, taille et perspective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 completo, completo, equilibrado et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donc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 Beddelka dirada,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Évaluation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et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 Focus, Kontrast, Größe et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 vollständig, voll, ausgeglichen et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Notes d'auteur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et à chi tiết : tỷ lệ, đường viền, màu đen sâu, độ mịn et 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 Thay đổi trọng tâm, độ tương phản, kích thước et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 Hoàn thành, đầy đủ, cân bằng et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Conseils d'administration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Voici ce qui suit : Conseils d'administration Comptes rendus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savoir plus : Conseils d'administration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propos de :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Royaume-Uni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contraste,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Salut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Enregistrez les traductions Art 10 dans des notes uniquement, en attendant la traduction automatique.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dessin en profondeur Ombrage, proportion et détail : proportion, contour, couleurs noires profondes, douceur et mélange Sens de la profondeur : modification de la mise au point, du contraste, de la taille et de la perspective Composition : complète, pleine, équilibrée et non centrale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Tiefenzeichnungsbewertung: Schattierung, Proportionen und Details: Proportionen, Konturen, tiefschwarze Farben, Glätte und Mischung. Tiefengefühl: Fokus, Kontrast, Größe und Perspektive ändern. Zusammensetzung: Vollständig, voll, ausgewogen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Inhalt, Inhalt und Inhalt: Englisch, Englisch, Englisch, Englisch, Deutsch und Englisch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Zugriffsrechte: Testen Sie die Software, die Software und die Software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Wörter: Text, Text, Text und Text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Schatten und Schatten: Schatten, Kontur, Schatten, Schatten, Schatten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Eigenschaften und Details: Eigenschaften,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Lalim-Sinn: Die Bedeutung von Pokus, Kaibahan, Laki und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Zusammensetzung: Kumpletuhin, Buong, Balanse, im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Bedingung für die Tiefgründigkeit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Dunkelheit, Verteilung und Details: Verteilung, Helligkeit, tiefgründige Kerne, Beleuchtung und Nebel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Blickwinkel, Kontrast, Tiefe und Perspektive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Zusammensetzung: vollständig, vollständig,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Farben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Weitere Informationen: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Proportion und Farben: Farben, Farben, Farben, Farben, Farben, Mischungen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Charakteristika: Sichtbar, ruhig, meist und perspektivisch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Bedeutung: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Schatten, Verteilung und Details: Verteilung, Hintergrund, schwarze Tiefen, sanft und sanft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Tiefenstimmung: Blickwinkel, Kontrast, Lage und Perspektive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Zusammensetzung: vollständig, vollständig,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Mehr, mehr und mehr: mehr, mehr, mehr oder weniger, mehr oder weniger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sahirka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Auswertung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Komposition: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Weitere Informationen: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 焦点, コントラスト, サイズ, 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 完全, 完全, バランス, 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Antwort lautet: Thay đổi trọng tâm, độ tương phản, kích thước und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Dankeschön: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Weitere Informationen: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Weitere Informationen: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Inhalt: สมบูรณ์เต็มรูปแบบสมด Mehr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meisten Menschen und Kinder: Kinder, Kinder, Jugendliche, Kinder und Jugendliche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Üblicherweise: Eine Person, die sich auf eine Reise einlässt, auf eine Reise oder auf eine Reise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Bedeutung: Es handelt sich um eine Person, eine Person, eine Person und eine Person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Vereinigtes Königreich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Größe, Größe und Detail: Größe, Kontur, farbiges Muster, Größe und Größe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Mögliche Wörter: Fokus, Kontrast, Perspektive und Perspektive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Kategorie: Deutsch, Englisch, Deutsch und Englisch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ist nicht 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haben die Möglichkeit, sich mit der Software zu befassen: Sie haben sich die Zeit genommen, die Zeit zu verlieren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 Inhalt ist: Der Inhalt ist nicht vollständig und der Inhalt ist nicht mehr gültig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Bedeutung: Sie haben die Möglichkeit, Ihr Geld zu verdienen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Mehr,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Weitere Informationen: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Namen: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Zeichnen Sie Art 10-Übersetzungen nur in Notizen auf und warten Sie auf die automatische Übersetzung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Tiefenzeichnungsbewertung Schattierung, Proportionen und Details: Proportionen, Konturen, tiefschwarze Farben, Glätte und Überblendung Tiefengefühl: Fokus, Kontrast, Größe und Perspektive ändern Zusammensetzung: Vollständig, voll, ausgewogen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ઊંડાઈ રેખાંકન મૂલ્યાંકન: શેડિંગ, પ્રમાણ અને વિગત: પ્રમાણ, સમોચ્ચ, ઊંડા કાળા રંગો, સરળતા અને સંમિશ્રણ. ઊંડાણની ભાવના: ફોકસ, કોન્ટ્રાસ્ટ, કદ અને પરિપ્રેક્ષ્ય બદલવું. રચના: સંપૂર્ણ, સંપૂર્ણ, સંતુલિત અને બિન-કેન્દ્રીય.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તથમિની યા કુચોરા યા 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શેડિંગ, સેહેમુ ના ઉંદની: સેહેમુ, કોન્ટૂર, રંગી ન્યુસી, લેની, ના મચાંગનીકો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હિસિયા યા કિના: કુબાદિલીશા ઉમાકિની, તોફૌટી, સાઈઝી, ના મતઝામો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મુંડો: કામલી, કામલી,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 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લાલીમ ના પગસુસૂરી સા પગગુહિત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શેડિંગ, પ્રોપોર્સિઓન એટ ડેટાલયે: પ્રોપોર્સિઓન, તબાસ, મલાલિમ ના ઇતિમ ના કુલે, કિનીસ, એટ ટિમ્પલા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સેન્સ ઓફ લાલિમ: પગબાબાગો એન પોકુસ, કાઈબહેન, લાકી, પનાનવ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કોમ્પોસિસોન: કુમ્પ્લેતુહિન, બુઓંગ, બાલાન્સે, હિન્દી-સેન્ટ્રલ ખાતે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સેન્સિડેડ ડી પ્રોફન્ડીડેડ: મુડાંકા ડી ફોકો, કોન્ટ્રાસ્ટ, તમન્હો અને પરિપ્રેક્ષ્ય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સંપૂર્ણ, સંપૂર્ણ, સમતુલા અને કેન્દ્રીય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ગહિરા ડ્રોઇંગ મૂલ્યાંકન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છાયાંકન, પ્રમાણ અને વિવરણ: પ્રમાણ, પ્રમાણ, ગહિરો કાલો અને રંગો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ગહિરાકો લાગણી: ધ્યાન કેન્દ્રીત જુઓ, કન્ટ્રાસ્ટ, આકાર અને પરિપ્રેક્ષ્ય ફેરફાર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કમ્પોજિસન: પૂર્ણ, પૂર્ણ, સંતુલિત, અને ગેર-મધ્ય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નિરક્સાન્ડિના દિરેજકિરીના કુરાહિયે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શેડિંગ, પ્રમાણ અને Hûrgelan: Rêjeya, Rêz, Kevir, Reşên Reş, Reş, û મિશ્રણ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બેરહેવોક: ટેમમ, ટેમ, હેવસેંગ û ને-નવેંદી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મૂલ્યાંકન ડીબુજો ડી પ્રોફન્ડીડેડ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સેન્ટિડો ડી પ્રોફંડિડેડ: કેમ્બિઓ ડી એન્ફોક, કોન્ટ્રાસ્ટ, તામાનો વાય પરિપ્રેક્ષ્ય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સંપૂર્ણ, સંપૂર્ણ, સમતુલા અને કેન્દ્રીય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ક્વિમયંતા સવિરકા ક્વોટો ધીર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શહાદાદા, સામીગા આયો ફાહફાહિંતા: સામીગા, દુષા, મિડાબાદા મેડો, જીલિકસાનાંતા, આયો ઇસ્કુ-દારકા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દારેન્કા ક્વોટો ધીર: બેડેલકા દીરાડા, ઈસબરબર્ધિગા, કાબીરકા, ઈયો અર્ગતિદા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હલાબુરકા: ધમેયસ્ટીરન, બ્યુક્સા, ઇસ્કુ-ધેલીતીરન, અને બર્તામાહા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シェーディング、割合、詳細、割合、輪郭、深い黒い色、滑らかさ、ブドグかさ、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 完全, 完全, 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สัดส่วนรูปร่างสีดำเข้มความเรียบเนียนและ่างสะ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สมบูรณ์เต็มรูปแบบสมดุลและไม่ใช่ศูนย์ลก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بدل و جزئیات: ختم، کانتور، رنگهای سیاه عمیق،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خاص، کنتراست, انداز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કામل, کامل, متعادل અને અન્ય મુખ્ય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ઓસિંકા મેલુવાન્ની ગ્લિબિની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Затіненя, пропорція та деталь: пропорція, kontur, glabokі chornі colorri, plavnість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સ્ક્લાડ: પોવના, પોવના, ઝાબાલાન્સોવા અને નેકેન્ટ્રલના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 કોલ, સંતુલન અને અનુકૂળતાઓ: સંતુલન, સંતુલન, રંગ રંગ, નરમ અને વિચાર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ગહન અનુભૂતિ: વિષય, અને વિપરીત, દૃષ્ટિકોણથી વૃદ્ધિ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સંપૂર્ણ, સંપૂર્ણ, સુસંગત, અને અન્ય મુખ્ય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ગહરાઈ ડ્રાઇવિંગ મૂલ્યાંકન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છાયાંકન, પ્રમાણ અને વિસ્તરણ: સરકો, સમોચ્ચ, ઘેરે કાલે રંગ, ઝીણી અને અધિષ્ઠારણ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ફોકસ, કંટ્રાસ્ટ, આકાર અને પરિપ્રેક્ષ્ય બદલાવ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પૂર્ણ, પૂર્ણ, સંબંધ અને ગેર-કેન્દ્રીય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આર્ટ 10 અનુવાદો ફક્ત નોંધોમાં રેકોર્ડ કરો, આપોઆપ અનુવાદ થવાની રાહ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ઊંડાઈ રેખાંકન મૂલ્યાંકન શેડિંગ, પ્રમાણ અને વિગત: પ્રમાણ, સમોચ્ચ, ઊંડા કાળા રંગો, સરળતા અને સંમિશ્રણ ઊંડાણની ભાવના: ફોકસ, કોન્ટ્રાસ્ટ, કદ અને પરિપ્રેક્ષ્ય બદલવું રચના: સંપૂર્ણ, સંપૂર્ણ, સંતુલિત અને બિન-કેન્દ્રીય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से चित्रण मूल्यांकन: छायांकन, अनुपात और विवरण: अनुपात, समोच्च, गहरे काले रंग, चिकनाई और मिश्रण। गहराई का एहसास: फोकस, कंट्रास्ट, आकार और परिप्रेक्ष्य बदलना। 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एआर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क्रेडिट कार्ड, क्रेडिट कार्ड: क्रेडिट कार्ड, क्रेडिट कार्ड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क्रेडिट कार्ड: क्रेडिट कार्ड डाउनलोड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तथमिनी या कुचोरा या 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सेहेमु और अंडानी: सेहेमु, समोच्च, रंगी न्येउसी, लैनी, ना मचंगान्यिको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हिसिया या किना: कुबादिलिशा उमाकिनी, टोफौटी, सैज़ी, ना मतज़ामो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मुंडो: कामिली, कामिली, उसावा, ना इसियो या काति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 比例和细节: 比例, 轮廓, 深黑色, 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आपका स्वागत है, आपका स्वागत है, आपका स्वागत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टी एल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लालिम न पगसुसुरी सा पगुहित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प्रस्ताव और विवरण: प्रस्ताव, तबस, मललिम ना इतिम ना कुलाय, किनिस, एट टिमप्ला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लालिम की भावना: पैगबाबागो एनजी पोकस, काइबहान, लाकी, एट पनानॉ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कम्पोज़िशन: कुम्प्लेटुहिन, बुओंग, बालनसे, हिंदी-सेंट्रल 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गहन धन की उपलब्धता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कुछ, प्रस्ताव और विवरण: प्रस्ताव, समाधान, कोर प्रीटास प्रोफंडस, स्यूविडडे और मिस्तुरा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गहनता का बोध: फोकस, कंट्रास्ट, तमन्हो और परिप्रेक्ष्य का दृष्टिकोण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संतुलन और केंद्रीय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मूल्य निर्धारण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रंग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केंद्रित गारदै, कन्ट्रास्ट, आकार और पैमानिक परिवर्तन गारदाई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निर्क्संदिना डिरेजकिरिना कुराहिय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शेडिंग, अनुपात और होर्गेलन: रिजेया, रेज, केविर, रेसन रेस, रेस, û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लक्ष्य की दृष्टि से: बाले, बेरेवाज़ी, मेज़िनाही, और परिप्रेक्ष्य देखें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बेरहेवोक: तमम, तम, हेवसेंग û ने-नवेंडी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गहनता का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सोम्ब्रेडो, प्रोपोर्शन और विवरण: प्रोपोर्शन, कॉन्टोर्नो, कोलोरेस नीग्रोस प्रोफंडोस, सुविदाद और मेज़क्ला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से संदेश: अनुभव, कंट्रास्ट, दृष्टिकोण और परिप्रेक्ष्य का संयोजन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संतुलन और कोई केंद्रीय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एक अच्छा विचार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क्या, क्या नहीं: क्या, क्या, क्या नहीं, क्या नहीं, और क्या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लाभ कैसे प्राप्त करें : आपका स्वागत है, आपका स्वागत है, आपका स्वागत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 완전, 완전, 작형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इसलिए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क्यूइमयंता सविर्का क्वोतो धीर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शहादादा, सामिगा इयो फाहफाहिंता: सामिगा, दुशा, मिदाबादा माडो, जिलिससानंता, इयो इस्कु-डार्का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डेरेन्का कोतो धीर: बेडडेल्का दिराडा, इसबारबर्डिगा, कैबिर्का, इयो अरागटिडा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हलाबुर्का: धमेस्टिरन, बुक्सा, इस्कु-धीलीटिरन, इयो बार्टामाहा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टिफ़ेनज़ीचनुंग इवालुइरुंग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स्कैटीरुंग, वेरहल्टनिस अंड विवरण: अनुपात, कोंटूर, टाईफे श्वार्जे फारबेन, ग्लाटे अंड मिश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गेफ़ुहल डेर टिफ़े: फ़ोकस, कॉन्ट्रास्ट, ग्रोसे अंड पर्सपेक्टिव बरामदा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वोलस्टैंडिग, वोल, ऑसगेग्लिचेन और निक्ट ज़ेंट्रल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अगला पोस्ट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देखें: उत्तर दें, उत्तर दें, संदेश भेजें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ठीक है, ठीक है, ठीक है या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दिन कैसा रहेगा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बोंग राम, टू ला और ची टिट: टु ली, डांग विएन, माउ डेएन साउ, डा म्यान और फा ट्रन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थाय đổi trọng tâm, độ tng phản, chích thớc और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फ़ोन का नाम: होन थान, डेज़ी, कैन बिंग और खोंग टैम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और पढ़ें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और अधिक पढ़ें और पढ़ें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और पढ़ें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और पढ़ें और अधिक पढ़ें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نسبت و جزئیات: نسبت, کانتور, رنگهای سیاه عمیق, صافی و مخلوط 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क्रेडिट कार्ड, क्रेडिट कार्ड, क्रेडिट कार्ड और क्रेडिट कार्ड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लाभ , लाभ , लाभ और लाभ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ऑसिनिका मलिनिन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डेटासेट, क्रेडिट कार्ड: क्रेडिट कार्ड, क्रेडिट कार्ड, क्रेडिट कार्ड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अन्य योजनाएँ: कम से कम एक वर्ष, एक वर्ष से अधिक समय तक भुगतान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प्रश्न, उत्तर, उत्तर और उत्तर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पी.एस.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अधिक जानकारी के लिए, आपको यह भी पता होना चाहिए कि यह कैसे काम करता है: ठीक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एक वर्ष से अधिक समय तक चलने वाला कोई भी उत्पाद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लाभ, लाभ, लाभ और लाभ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नमस्ते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पतला और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परिभाषा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स्थापत्य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आर्ट 10 अनुवादों को केवल नोट्स में रिकॉर्ड करें, स्वचालित रूप से अनुवाद होने की प्रतीक्षा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 छायांकन, अनुपात और विवरण: अनुपात, समोच्च, गहरे काले रंग, चिकनाई और सम्मिश्रण गहराई की भावना: फोकस, कंट्रास्ट, आकार और परिप्रेक्ष्य बदलना संरचना: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del disegno della profondità: Ombreggiatura, proporzione e dettaglio: Proporzione, contorno, colori neri profondi, levigatezza e fusione. Senso di profondità: modifica della messa a fuoco, del contrasto, delle dimensioni e della prospettiva. Composizione: Completo, pieno, equilibrato e non centrale.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Informazioni sull'argomento e sull'argomento: Economia, Economia, Economia e Commercio, Economia e Commercio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Informazioni utili: تغيير التركيز, التباين e 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Titolo: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Ombreggiatura, sehemu na undani: sehemu, contorno,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 ，对比度 ，大小和视角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 完整, 平衡 e 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Ombreggiatura, proporzione e dettaglio: proporzione, tabas, malalim na itim na kulay, Kinis, e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Senso di Lalim: Pagbabago ng pokus, kaibahan, laki, e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Composizione: Kumpletuhin, Buong, Balanse, e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del design di profondità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Colore, proporzione e dettaglio: proporzione, contorno, nuclei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prospectiva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Composizione: completa, completa, equilibrata e non centrale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colori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Bene, e io sono così.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Colore: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Ombreggiatura, Proporzione û Hûrgelan: Rêjeya, Rêz, Kevir, Reşên Reş, Reş, û Miscelazione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del livello di profondità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proporzione y detalle: proporzione,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di fuoco, contrasto, dimensione e prospettiva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Composizione: completo, completo, equilibrato e non centrale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Proporzione,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messa a fuoco, contrasto, dimensione e prospettiva cambiano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Composizione: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e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puoi essere e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preoccuparti.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Vedi di più: Guarda il video Vedi di più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Commento: การเปลี่ยนโฟกัสความชัดขนาดและมุมมอง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Commento: Altro Guarda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Attività e attività: attività commerciale, attività commerciale e attività commerciale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Cosa fare: fare affari, fare affari, fare affari e fare acquisti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Regno Unito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Оцинка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Definizione, proprietà e dettagli: proprietà, contorno, colore dei capelli, progettazione e creazione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Suggerimenti per la cottura: fuoco, contrasto, visione e prospettiva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Titolo: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modo migliore per farlo è: Come farlo, come farlo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Cosa fare: come fare soldi, come farlo, come farlo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Vedi: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Colore: पूर्ण, पूर्ण, संतुलित e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Registra le traduzioni di Art 10 solo nelle note, in attesa della traduzione automatica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del disegno della profondità Ombreggiatura, proporzione e dettaglio: proporzione, contorno, colori neri profondi, uniformità e fusione Senso di profondità: modifica di messa a fuoco, contrasto, dimensione e prospettiva Composizione: completa, piena, equilibrata e non centrale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深度描画の評価: シェーディング、プロポーション、ディテール: プロポーション、輪郭、深い黒色、滑らかさ、ブレンド。奥行き感: フォーカス、コントラスト、サイズ、遠近感を変更します。構成: 完全で、フルで、バランスが取れており、中心的ではありません。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あーる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ニュース ニュース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翻訳: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スイス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タスミニ ヤ クチョラ ヤ キナ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シェーディング、セヘム・ナ・ウンダニ：セヘム、輪郭、ランギ・ニュウシ、ライニ、ナ・チャンガニーコ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ヒシア・ヤ・キナ: クバディリシャ・ウマキニ、トファウティ、サイジ、ナ・ムタザモ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ムウンド: カミリ、カミリ、ウサワ、ナ・イシヨ・ヤ・カティ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阴影、比、细节： 比、軓、深色、光滑性、混合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深さ感：改焦点、对比度、大小および視野角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ラリム・ナ・パグススリ・サ・パグヒット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シェーディング、ディテールでの比例: プロポーション、タバス、マラリム ナイティム ナ クライ、キニス、ティンプラで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ラリムの感覚: パグババゴ・ン・ポクス、カイバハン、ラキ、パナノーで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コンポジション: Kumpletuhin、Buong、Balanse、ヒンディー語セントラル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ポイント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深遠な情報の確認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Sombreamento、proporção e detalhe: proporção、contorno、cores pretas profundas、suavidade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深遠な感覚: 焦点、コントラスト、視点、視点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 完全、完全、中央の平衡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 意味: 意味, 意味,色を変える、色を変える、色を変える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 ध्यानकेन्द्रित गर्दै、ログインしてください。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ニルザンディナ・ディレイキリナ・クーラヒエ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シェーディング、プロポーション û Hûrgelan: Rêjeya、Rêz、Kevir、Reşên Reş、Reş、û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balê、berevajî、mezinahî、û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テマム、タム、ヘブセン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エス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深遠な情報の評価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ソンブレアード、比例と詳細: 比例、コントルノ、黒人奥深くの色、スアヴィダードとメズクラ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深遠な感情: 環境、コントラスト、タマニョと展望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 完全、完全、平衡、中心なし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음영、비율 및 세부 사항 : 비율、윤곽、깊은 검은 색、부드러움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それで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シャハアダダ、サーミガ、イヨ ファアファヒンタ: サーミガ、ドゥシャ、ミダバダ マドー、ジリクサナアンタ、イヨ イスクダルカ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diirada、isbarbardhiga、cabirka、iyo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ハラブウルカ: ダーメイスティラン、ブクサ、イスク・デエリティラン、イヨ・バルタマハ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評価の評価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Schattierung、Verhältnis und Detail: プロポーション、Kontur、tiefe schwarze Farben、Glätte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Fokus、Kontrast、Größe und Perspective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作曲: vollständig、voll、ausgeglichen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じゃ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シェーディング、割合、詳細：割合、輪郭、深い黒い色、スニーカーさ、ブレンド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ヴィ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râm、tỷ lệ và chi tiết: tỷ lệ、đường viền、màu đen sâu、độ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tâm、độ tương phản、kích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thành、đầy đủ、cân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番目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意味:続きを読む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ファ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और देखें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और देखें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評価: 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英国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змізування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評価: 評価: 評価: 評価: 評価: 評価: 評価: 評価: 評価: 評価: 評価: 評価: 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こんにちは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言語: 言語: 言語:ログイン して翻訳を追加する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意味: फोकस、कंट्रास्ट、आकार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名前: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10 の翻訳をノートにのみ記録し、自動翻訳を待ちます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深度描画の評価 シェーディング、プロポーション、ディテール: プロポーション、輪郭、深い黒の色、滑らかさ、ブレンディング 奥行き感: 焦点、コントラスト、サイズ、遠近感の変更 構成: 完全、フル、バランスが取れた、非中心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그림 평가: 음영, 비율 및 디테일: 비율, 윤곽, 진한 검정색, 부드러움 및 혼합. 깊이감: 초점, 대비, 크기 및 원근감을 변경합니다. 구성: 완전, 완전, 균형, 비중심.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Tقيم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تظليل, نسبة 및 التвاصيل: نسبة, квав, Alwan sون سوداى عميقة, نعوم, والمسج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질문: 태그가 추가되었습니다.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답변: Camelة, Kamلة, Mtoazna, 위거 마크지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남서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타트미니 야 쿠초라 야 키나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세헤무, 윤곽, 랭이 뉴시, 라이니, 나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문도: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深島图评估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阴影，比例和细节：比例，轮廓，深黑color，光滑島和混合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深島感：改变焦点, 对比島, 大变视角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组成：完整，完整，平衡和不中心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랄림 나 파그수수리 사 파구히트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proporsyon at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Lalim의 감각: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at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태평양 표준시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깊은 심해의 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심오한 감각: 초점의 초점, 대비, 관점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완전한, 완전한, 평형 및 중심 없음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기라이 드라이빙 물랑콘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양콘, 알 수 없는 것: 알 수 없는, 알 수 없는, 기로 칼로 R 색상 휴, 칠로펀, 미스리트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가히라이코 설명: 중심 중심 가르다, 대비, 차 또는 본질적인 변별력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구성: 푸르, 푸르, 건강, р 가르마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심오한 디부조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심오한 센티도(Sentido de profundidad): cambio de enfoque, 대조,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구성: 완전한, 완전한, 평형 y 중앙 없음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패널드로잉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뭐, 특정 및 세부 사항 : 별도, 특수, 특수 색, 부드러움 및 특수 사항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확장형 배열 : 초점 위치, 대비, 크기 및 각도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압입 : 완전, 완전, 대칭 및 비중부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그래서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할라부르카: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비율,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및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구성: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深島描画評価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시브딩, 割합, 詳細:割합, 輪郭, 深い黒い색, 滑urakas, 블렌드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深Saの感覚：焦点, 대비, 크기, 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構成：完全、完全、바란스、あよび不中央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lê và chi tiết: tỷ lê, đuờng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쿵쿵쿵쿵쿵쿵쿵쿵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카타르시스의 원과 레이캬비드: 사이다의 존스와 함께하는 미국과 카타르시스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다른 점은 다음과 같습니다.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다른 사람들: 스텀프 프러 프 ต็mer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아라비아 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예, 설명 및 내용: 예, 설명, 설명, 설명 및 설명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답변: 태그 문자, 문자 메시지, 알림 및 메시지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설명: 카밀, 카밀, 기타 및 기타 머큐리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영국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오치인카 말루바냐 글리비니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Затіненя, проporція та деталь: пропорція, оntур,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항목: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추신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انحراب څاڅکي ارسونه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서리 콜라, 당신이 생각하는 것: 당신, 스몬, 뚜르 토르 랑카, 당신은 옳습니다.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ژورڐ احساس: د تمرکس تمرکس, برعکس, انداجه, او لید ته هه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초콜릿: 푸쉬, 푸쉬, 미투아젠, 이오 기어 머지시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안녕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게라이 드라이빙 물랑콘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얀콘, 아누파트 및 비스타: 아누파타, 여름, 게레 칼라 랑, 치카나이 및 서미슈르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게라이의 특징: 초점, 대비, 차 및 불완전 장애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국가: 푸르르, 푸르르, 환경 및 가르-켄트리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10 번역을 노트에만 기록하고 자동 번역을 기다립니다.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도면 평가 음영, 비율 및 디테일: 비율, 윤곽, 진한 검정색, 부드러움 및 혼합 깊이감: 초점, 대비, 크기 및 원근 변경 구성: 완전, 전체, 균형 및 비중심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xêzkirina kûrahiyê: Şewitandin, nîsbet û hûrgulî: Rêje, rêgez, rengên reş ên kûr, nermbûn û tevlihevbûn. Hestiya kûr: Guhertina baldarî, berevajî, mezinahî û perspektîfê. Pêkhatin: Temam, tije,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والتفاسيل: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التركيز والتباين والحجم والمنظور biguhere.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kîna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Siyabûn, proporsyon li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Sense of Lalim: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li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propundidade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propundidade: mudança de foco, berevajî,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temam, temam, hevseng û ne 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 गहिरो कालो र reng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केन्द्रिद गर्ा, कन्ट्रास्ट, आकार र परिप्रेक्ष्य पवरि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Şablon: 2017</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Kurahiyê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Siyabûn, Rêje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temam, temam, hevseng û ne 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Kompozîsyon: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design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berbelav û hûrgilî: reng, kantor, rengên spî, paqijî û tevlihevkirinê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hindik: guhertin, kontrasta, mezin û çav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kombik: temam, temam, ava û ne 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Ocınka malyuvannya glibini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Zêdebûn, danasîna wê detaj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Têkilî binî: balê dikişîne ser hev, dijberî, ronî û perspektîfî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Sclad: Nav, nû, balansa û necentral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څاڅکی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Siury kul, tenasb O danasîna: Tenasb, Smon, ژور تور رنګونه, soft ou mix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دې احساس: دژور تمرکز، برعکس، اندازه،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Jêder: Bişkpړ، بشپړ، متوازن، û ne 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Merheba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स्तार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Şablon: पूर्ण, पूर्ण, संतुलित और गैर-केत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Wergerên Huner 10 tenê di notan de tomar bikin, li bendê ne ku bixweber were wergerandin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xêzkirina kûrahiyê Siyabûn, nîsbet û hûrgulî: Rêje, xêzkirin, rengên reş ên kûr, nermbûn, û tevhevkirin Hestiya kûrahiyê: Guherîna baldarî, berevajî, mezinahî û perspektîfê Pêkhatî: Temam, tam, hevseng û ne 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गहिराइ रेखाचित्र मूल्याङ्कन: छायांकन, अनुपात र विवरण: अनुपात, समोच्च, गहिरो कालो रंग, सहजता, र मिश्रण। गहिराइको भावना: फोकस, कन्ट्रास्ट, साइज, र परिप्रेक्ष्य परिवर्तन गर्दै। रचना: पूर्ण, पूर्ण, सन्तुलित, र गैर-केन्द्रीय।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तथमिनी या कुचोरा या 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सेहेमु न उंडानी: सेहेमु, समोच्च, रंगी न्युसी, लैनी, ना मचांगनीको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मुन्डो: कामिली, कामिली, उसावा, न इसियो या कटि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 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 完整, 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ललिम न पग्सुसुरी सा पग्गुहित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proporsyon at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लालिमको भाव: पग्बाबागो एन पोकस, कैबहन, लकी, पननाव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कम्पोसिसियोन: कुम्प्लेटुहिन, बुओन्ग, बालन्से, हिन्दी-सेन्ट्रलमा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सन्तुलन र केन्द्रिय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आकार र विवरण: अनुपात, आकार, गहिरो कालो र रंगहरू,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देखाउनुहोस्, कन्ट्रास्ट, आकार र परिप्रेक्ष्य परिवर्तन गर्नुहोस्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Hûrgelan: Rêjeya, Rêz, Kevir, Reşên Reş, Reş, û 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dibujo de profundidad को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सन्तुलन र केन्द्रीय छैन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त्यसैले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धीर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शाहादादा, सामिगा इयो फहफाहिन्ता: सामिगा, दुशा, मिदाबाद माडो, जिलिकसानान्त, इयो इसकु-डार्क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दरेनका कोटो धीर: बेडेलका दिराडा, इसबरबर्धिगा, काबिरका, इयो अरागटिडा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シェーディング、割合、詳細：割合、輪郭、深い黒い色、滑らかさ、ドドかさ、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สัดส่วนรูปร่างสีดำเข้มความเรียบเนียนและ่างสะ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สมบูรณ์เต็มรูปแบบสมดุลและไม่ใช่ศูนย์ลก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بدل و جزئیات: نسبتا، کانتور، رنگهای سیاه عمیق،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محرک, کنتراست, منظر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संयोजन: कामल, कामल, متعادل र अन्य मुख्य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malyuvannya glibini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kontur, glibokі chornі colorri, plavnість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CONTRASTU,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स्क्लाड: पोवना, पोवना, ज़बालान्सोवाना र नेकेन्ट्राल्ना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सीरी कल, सन्तुलन र विस्तार: समायोजन, समायोजन, गहिरो टोर रंग, नरम र सुझाव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गहिराइको अनुभूति: अन्तर, अन्तर, विचार, दृष्टिकोणलाई वृद्धि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संरचना: पूर्ण, पूर्ण, एकीकृत, र अन्य केन्द्रीय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नमस्ते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आकार र विस्तार: आकार, समोच्च, गहरे काले रंग, चिकनाई 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र परिप्रेक्ष्य परिवर्तन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सम्बन्ध र गैर-केन्द्रीय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नोटहरूमा मात्र कला 10 अनुवादहरू रेकर्ड गर्नुहोस्, स्वचालित रूपमा अनुवादको लागि पर्खनुहोस्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रेखाचित्र मूल्याङ्कन छायांकन, अनुपात र विवरण: अनुपात, समोच्च, गहिरो कालो रंग, चिकनीपन, र गहिराईको मिश्रण: फोकस, कन्ट्रास्ट, आकार, र परिप्रेक्ष्य परिवर्तन गर्दै रचना: पूर्ण, पूर्ण, सन्तुलित, र गैर-केन्द्रीय</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نقاشۍ ارزونه: سیډینګ، تناسب او توضیحات: تناسب، کنټور، ژور تور رنګونه، نرموالی، او مخلوط. د ژورتیا احساس: د تمرکز، برعکس، اندازه، او لید بدلول. ترکیب: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والتفاصيل: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متضادة،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تاتمني یا کوچورا یا کینا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سیډینګ، سیهیمو نه انډانی: سیهیمو، کنټور، رنګی نیوسی، لاینی، نا مچانګانیکو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هسیه یا کینا: کوبادیلیشا اوماکیني، توفاؤتی، سایزی، نه متازمو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مونډو: کاملی، کاملی، یوساوا، نه اسیو یا کاټی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لالم نه پاګسووري د پګوهیت سره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سیډینګ، پروورسیون او ډیټلی: پروورسیون، تباس، ملالیم، اتیم او کلی، کنیس، په ټیمپلا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للیم احساس: پاګباباګو نګ پوکوس، کیبهان، لکی، پنااو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کمپوزیسیون: کمپلیتون، بونګ، بالانس، په هندي سینټرال کې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بشپړ، بشپړ، توازن او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ګیره ډراینګ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چاپېدنه، اندازه او جزئيات: اندازه، اندازه، ګهيرو کالو او رنګونه، چيلوپن، او مخلوط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ګیرېکو احساس: د پام وړ مرکز ښکاره کول، کنټراسټ، د اندازې بدلون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کمپوزیشن: بشپړ، بشپړ، سنتولیت، او غیر منځنی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سیډینګ، تناسب او هرګیلان: ریجیا، ریز، کیویر، ریش، ریش، او مخلوط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ژورتیا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بشپړ، بشپړ، توازن او هیڅ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شهداده، سمیګا او فاحفاهینتا: سمیګا، دوشا، مدباده مادو، جیلسانتا، او اسکو ډارکا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ډارینکا کوټو دییر: بیډیلکا دیرادا، اسبربردیګا، کیبیرکا، ایو آرګتیدا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هالابورکا: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تفصيلات: تناسب،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‏‎Gefühl der Tiefe: Fokus, Kontrast, Größe und Perspektive verändern‎‏ پاڼې اړوند نور معلومات په فسبوک کې اوګورئ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‏‎Ý thức về chiều sâu: Thay đổi trọng tâm, độ tương phản, kích thước và quan điểm‎‏ پاڼې اړوند نور معلومات په فسبوک کې اوګورئ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สัดส่วนรูปร่างสีดำเข้มความเรียบเนียนและ่างสะ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สมบูรณ์เต็มรูปแบบสมดุลและไม่ใช่ศูนย์กล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بدل و جزئیات: بدل، کانتور، رنگهای سیاه عمیق، صافی او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کنتراست، انداز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او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زاتیننیا، وړاندیز او شمیره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سکلاډ: پوونا، پوونا، ژبالانسووا او نېكنټرالنا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تعدیلات: تناسب، سمون، ژور رنګ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محرک، متضاد، بڼه،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ګهرای ډراینګ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چای ټاکنه، اندازه او پراخول: اندازه، سموچ، ګردي رنګ، چکائی او پراخول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ګهرای کی احساس: فوکس، کانټراسټ، شکل او بدلون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مطابقت او غیر-مرکزي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هنر 10 ژباړې یوازې په نوټونو کې ثبت کړئ ، په اوتومات ډول ژباړې ته انتظار وکړئ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نقاشۍ ارزونه شیډینګ، تناسب او توضیحات: تناسب، سموط، ژور تور رنګونه، نرموالی، او د ژوروالي احساس: د تمرکز بدلون، برعکس، اندازه، او لید 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 Sombreamento, proporção e detalhe: Proporção, contorno, cores pretas profundas, suavidade e mesclagem. Sensação de profundidade: alteração de foco, contraste, tamanho e perspectiva. Composição: Completa, plena, equilibrada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والتفاصيل: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Nome de usuário: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sehemu na undani: sehemu, contorno,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detalhes: proporção, tabas, malalim na itim na kulay, kinis, e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Lalim: Pagbabago ng pokus, kaibahan, laki, e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Kumpletuhin, Buong, Balanse, e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específicas e misturas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cores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Então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fazer: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û Hûrgelan: Rêjeya, Rêz, Kevir, Reşên Reş, Reş, û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divulgação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proporção e detalhe: proporção, contorno, cores negras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profundidade: mudança de abordagem,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completo, completo, equilibrado e sem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Tiefenzeichnung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Proporção,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e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vollständig, voll, ausgeglichen e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e chi tiết: tỷ lệ, đường viền, màu đen sâu, độ mịn e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e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e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Mais informações: O que é isso? Mais informações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fazer: Mais informações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Mais: O que é isso? Mais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نسبت e جزئیات: نسبت, کانتور, رنگهای سیاه عمیق, صافی e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کنتراست, اندازه e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e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Reino Unido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você precisa saber: você pode fazer o download do seu cartão de crédito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é isso?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Grave as traduções do Art 10 apenas em notas, aguardando a tradução automática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profundidade de desenho Sombreamento, proporção e detalhes: Proporção, contorno, cores pretas profundas, suavidade e mesclagem Sensação de profundidade: Mudança de foco, contraste, tamanho e perspectiva Composição: Completa, completa, equilibrada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ਡੂੰਘਾਈ ਡਰਾਇੰਗ ਦਾ ਮੁਲਾਂਕਣ: ਸ਼ੇਡਿੰਗ, ਅਨੁਪਾਤ ਅਤੇ ਵੇਰਵੇ: ਅਨੁਪਾਤ, ਸਮਰੂਪ, ਡੂੰਘੇ ਕਾਲੇ ਰੰਗ, ਨਿਰਵਿਘਨਤਾ, ਅਤੇ ਮਿਸ਼ਰਣ। ਡੂੰਘਾਈ ਦੀ ਭਾਵਨਾ: ਫੋਕਸ, ਵਿਪਰੀਤ, ਆਕਾਰ ਅਤੇ ਦ੍ਰਿਸ਼ਟੀਕੋਣ ਨੂੰ ਬਦਲਣਾ। ਰਚਨਾ: ਸੰਪੂਰਨ, ਸੰਪੂਰਨ, ਸੰਤੁਲਿਤ ਅਤੇ ਗੈਰ-ਕੇਂਦਰੀ।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والتفاصيل: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ਤਥਮਿਨੀ ਯਾ ਕੁਚੋਰਾ ਯ ਕੀਨਾ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ਰੰਗਤ, ਸਹਿਮੂ ਨਾ ਉਦਾਨੀ: ਸਹਿਮੂ, ਕੰਟੋਰ, ਰੰਗੀ ਨਯੂਸੀ, ਲੈਨੀ, ਨਾ ਮਚਾਂਗਨੀਕੋ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ਹਿਸੀਆ ਯਾ ਕਿਨਾ: ਕੁਬਦਿਲੀਸ਼ਾ ਉਮਾਕਿਨੀ, ਤੋਫੌਤੀ, ਸਾਈਜ਼ੀ, ਨਾ ਮਤਾਜ਼ਾਮੋ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ਮੁੰਡੋ: ਕਮੀਲੀ, ਕਮੀਲੀ, ਉਸਵਾ, ਨਾ ਇਸਿਓ ਯਾ 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 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ਲਲਿਮ ਨ ਪਗਸੁਰਿ ਸ ਪਗੁਹਿਤ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ਸ਼ੈਡਿੰਗ, ਪ੍ਰੋਪੋਰਸਿਓਨ ਐਟ ਡੈਟਾਲਏ: ਪ੍ਰੋਪੋਰਸਿਓਨ, ਤਬਾਸ, ਮਲਾਲੀਮ ਨਾ ਇਤਿਮ ਨਾ ਕੁਲ, ਕਿਨੀਸ, ਟਿਮਪਲਾ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ਲਾਲੀਮ ਦੀ ਭਾਵਨਾ: ਪਗਬਾਬਾਗੋ ਐਨ ਪੋਕੁਸ, ਕੈਬਹਾਨ, ਲਾਕੀ, ਪੈਨਾਨਵ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ਹਿੰਦੀ-ਸੈਂਟਰਲ ਵਿਖੇ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 ਸੰਪੂਰਨ, ਸੰਪੂਰਨ, ਸੰਤੁਲਨ ਅਤੇ ਕੇਂਦਰੀ ਨਹੀਂ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ਗਹਿਰਾ ਡਰਾਇੰਗ ਰੇਟਿੰਗ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ਛਾਇਅੰਕ, ਆਕਾਰ ਅਤੇ ਵੇਰਵੇ: ਆਕਾਰ, ਆਕਾਰ, ਗਹੀਰੋ ਕਾਲੋ ਅਤੇ 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ਗਹਿਰਾਈਕੋ ਭਾਵਨਾ: ਧਿਆਨ ਕੇਂਦਰਿਤ ਦੇਖੋ, ਕਨਟ੍ਰੈਸਟ, ਆਕਾਰ ਅਤੇ ਪਰੀਪ੍ਰੇਕਸ਼ਯ ਤਬਦੀਲੀ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ਕੰਪੋਜਿਸ਼ਨ: ਪੂਰਨ, ਪੂਰਨ, ਸੰਤੁਲਿਤ, ਅਤੇ ਗੈਰ-ਮੱਧ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ਨਿਰਕਸੰਦਿਨਾ ਦਿਰੈਜਕਿਰੀਨਾ ਕੁਰਾਹੀਏ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ਸ਼ੈਡਿੰਗ, ਅਨੁਪਾਤ û Hûrgelan: Rêjeya, Rêz, Kevir, Reşên Reş, Reş, û ਮਿਸ਼ਰਣ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ਬੇਰਹੇਵੋਕ: ਟੇਮਮ, ਟੈਮ, ਹੇਵਸੇਂਗ û ਨੇ-ਨਵੇਂਦੀ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ਮੁਲਾਂਕਣ ਡੀਬੁਜੋ ਡੀ ਪ੍ਰੋਫੰਡਿਡਾਡ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 ਸੰਪੂਰਨ, ਸੰਪੂਰਨ, ਸੰਤੁਲਨ ਅਤੇ ਕੋਈ ਕੇਂਦਰੀ ਨਹੀਂ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ਇਸ ਲਈ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ਕਿਮਯਂਤਾ ਸਾਵਿਰਕਾ ਕੋਟੋ ਧੀਰ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ਸ਼ਾਹਦਾਦਾ, ਸਮੀਗਾ ਇਯੋ ਫਾਹਫਾਹਿਂਤਾ: ਸਮੀਗਾ, ਦੁਸ਼ਾ, ਮਿਦਬਦਾ ਮਾਡੋ, ਜਿਲਿਕਸਾਨਤਾ, ਇਯੋ ਇਸਕੁ-ਦਾਰਕਾ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ਦਰੇਨਕਾ ਕੋਟੋ ਧੀਰ: ਬੇਦਲਕਾ ਦਿਰਾਦਾ, ਇਸਬਰਬਰਧਿਗਾ, ਕਾਬਿਰਕਾ, ਇਯੋ ਅਰਗਤੀਦਾ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ਹਲਾਬੁਰਕਾ: ਧਮੇਸਤੀਰਨ, ਬੁਕਸਾ, ਇਸਕੂ-ਢੇਲੀਤੀਰਨ, ਇਯੋ ਬਾਰਤਾਮਾਹਾ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 ਵੌਲਸਟੈਂਡਿਗ, ਵੌਲ, ਔਸਗੇਗਲੀਚੇਨ ਅੰਡ ਨਿਚਟ ਜ਼ੈਂਟਰਲ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シェーディング、割合、詳細：割合、輪郭、深い黒い色、滑らかさ、ンドグかさ、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สัดส่วนรูปร่างสีดำเข้มความเรียบเนียนและสผาสนสะ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สมบูรณ์เต็มรูปแบบสมดุลและไม่ใช่ศูนย์ลก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بدل و جزئیات: نسبتا، کانتور، رنگهای سیاه عمیق،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خاص، کنتراست، انداز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ਸੰਕਲਪ: کامل , کامل , متعادل و غیر ਮੁੱਖ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Затіненя, пропорція та деталь: пропорція, контур, глибокі чорні colори,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ਸਕ੍ਲਾਡ: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ਸੀਰੀ ਕੋਲ, ਤਸੱਲੀਬਖਸ਼ ਅਤੇ ਅਨੁਕੂਲਤਾ: ਵਿਵਸਥਾ, ਸੁਧਾਰ, ਗਹਿਰ ਰੰਗ ਰੰਗ, ਨਰਮ ਅਤੇ ਵਿਚਾਰ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ਗਹਿਰਾਈ ਦਾ ਅਹਿਸਾਸ: ਅੰਤਰ ਅਤੇ ਉਲਟ, ਦ੍ਰਿਸ਼ਟੀਕੋਣ ਨੂੰ ਵਧਣਾ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ਬਣਤਰ: ਸੰਪੂਰਨ, ਸੰਪੂਰਨ, ਅਨੁਕੂਲ, ਅਤੇ ਗੈਰ ਕੇਂਦਰੀ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ਗਹਰਾਈ ਡਰਾਇੰਗ ਰੇਟਿੰਗ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ਛਾਇਅੰਕ, ਆਕਾਰ ਅਤੇ ਵਿਸਤਾਰ: ਆਕਾਰ, ਸਮੋਚ, ਗਹਿਰੇ ਕਾਲੇ ਰੰਗ, ਚਿਕਾਈ ਅਤੇ ਵੱਧਿਸ਼ਰਨ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ਗਹਰਾਈ ਦੀ ਭਾਵਨਾ: ਫੋਕਸ, ਕੰਟ੍ਰੈਸਟ, ਆਕਾਰ ਅਤੇ ਪਰੀਪ੍ਰੇਕਸ਼ਯ ਬਦਲਣਾ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 ਪੂਰਨ, ਪੂਰਨ, ਅਨੁਕੂਲ ਅਤੇ ਗੈਰ-ਕੇਂਦਰੀ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ਆਰਟ 10 ਅਨੁਵਾਦਾਂ ਨੂੰ ਸਿਰਫ਼ ਨੋਟਸ ਵਿੱਚ ਰਿਕਾਰਡ ਕਰੋ, ਸਵੈਚਲਿਤ ਤੌਰ 'ਤੇ ਅਨੁਵਾਦ ਹੋਣ ਦੀ ਉਡੀਕ ਵਿੱਚ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ਡੂੰਘਾਈ ਡਰਾਇੰਗ ਮੁਲਾਂਕਣ ਸ਼ੈਡਿੰਗ, ਅਨੁਪਾਤ ਅਤੇ ਵੇਰਵੇ: ਅਨੁਪਾਤ, ਸਮਰੂਪ, ਡੂੰਘੇ ਕਾਲੇ ਰੰਗ, ਨਿਰਵਿਘਨਤਾ, ਅਤੇ ਮਿਸ਼ਰਣ ਡੂੰਘਾਈ ਦੀ ਭਾਵਨਾ: ਫੋਕਸ, ਵਿਪਰੀਤ, ਆਕਾਰ ਅਤੇ ਦ੍ਰਿਸ਼ਟੀਕੋਣ ਨੂੰ ਬਦਲਣਾ: ਸੰਪੂਰਨ, ਸੰਪੂਰਨ, ਸੰਤੁਲਿਤ ਅਤੇ ਗੈਰ-ਕੇਂਦਰੀ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глубины рисунка: затенение, пропорции и детализация: пропорции, контур, глубокие черные цвета, гладкость и смешивание. Ощущение глубины: изменение фокуса, контраста, размера и перспективы. Состав: Полный, полный, сбалансированный и нецентральный.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Ответы на вопросы: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Исполнитель: Дэниел Уинстон и Нэнси Уинстон.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Участники: Келлин, Кейн, Миссисипи, Уоррен Миссисипи.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Татмини йа кучора йа кина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Затенение, сехему на ундани: сехему, контур, ранги ньюси, лайни, на мчанганьико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Хисия я кина: Кубадилиша умакини, тофаути, сайзи, на мтазамо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Муундо: Камили, Камили, Усава, на Исийо я Кати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 改变焦点, 对比度, 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Лалим на подсказке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Штриховка, пропорция и детали: пропорция, табас, малалим на итим на кулай, кинис, тимпла.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Чувство лалима: понимание, кайбахан, лаки и многое другое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Состав: Куплетухин, Буонг, Балансе, и центральный хинди.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Доступ к глубокому проекту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Сомбреаменто, пропорции и детали: пропорции, контуры, глубокие глубокие чувства, учтивость и заблуждения.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Глубокая чувствительность: сфокусированность, контрастность, индивидуальность и перспектива.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Композиция: полная, полная, уравновешенная и не центральная.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Дэвид Дэймон Мэн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Нэнси, Нэнси и Вэнс: Нэн, Нэнси, Он играет в цветах Хилла, Оливера, и Миссисипи.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Исполнитель: Джон Кейнсон, Кейн, Нью-Йорк и Нью-Йорк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Сторонники: Дэниел, Тайлер, Сан-Франциско, и Хейл-Мини.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Нирхандина Дирейкирина Курахие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Затенение, Пропорции и параметры: Реджея, Рез, Кевир, Решен Реш, Реш, Смешивание.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и перспективы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Берхевок: темам, там, хевсенг у не-навенди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Глубокая оценка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Сомбредо, пропорции и детали: пропорция, конторно, глубокие негры, суавидад и мезкла.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контраст, таманьо и перспектива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Состав: полное, полное, равнобрадо и без центра.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Киимайнта савирка кото дер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Шахаадада, саамига иё фаахфаахинта: саамига, душа, мидабада мадоу, джиличсананта, иё иску-дарка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Дареинка кото дхир: Бедделка диирада, исбарбардига, чабирка, ийо арагтида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Халабуурка: Дхамейстиран, Букса, Иску-диллитиран, йо Бартамаха.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фокус, контраст, гресс и перспектива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Состав: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Ban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Бонг Рам, то есть то, что ты делаешь: то, что ты делаешь, когда ты делаешь это, и то, что ты делаешь, когда ты делаешь это.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chieu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Тханьфон: Хоан Тхань, Дай Дэ, может быть, ва Кхонг Трунг там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Новости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 Новости Новости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 Новости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 Новости ุลและไมกลาง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Сказки, новости и события: , , , , , , , , , , , , , , .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Ответы: Информационный бюллетень, видео, видео и видео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и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Великобритания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маленькой глубины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Утончение, пропорции и детали: пропорции, контур, черные черные цвета, плавность и смешивание.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Почувствуйте глубину: изменение фокуса, контрастность, изменение и перспектива.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сбалансирована та нецентральная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Место, где находится: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качестве примера можно привести: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Ответ: Пользуйтесь случаем, когда хотите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привет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Дэвид Дэйв Мэн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Наталия, Ханна и Вилли: Ханна, Сэнсэй, Хейл Кейр Ринг, Клинтон и Сэнсэй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Ключевые слова: Кэтрин, Кейнс, Кейдж.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Ролики: Дэниел, Дэниэл, Сэнсэй и Хейл-Кейс.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Записывайте переводы Art 10 только в примечаниях, ожидая автоматического перевода.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глубины рисунка. Затенение, пропорции и детализация: пропорции, контур, глубокие черные цвета, плавность и смешивание. Ощущение глубины: изменение фокуса, контраста, размера и перспективы. Композиция: полная, полная, сбалансированная и нецентральная.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Процена цртежа дубине: сенчење, пропорције и детаљи: пропорције, контуре, дубоке црне боје, глаткоћа и мешање. Осећај дубине: Промена фокуса, контраста, величине и перспективе. Састав: Комплетан, пун, уравнотежен и нецентричан.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والتفاصيل: النسبة, الكفاف, الالوان السوداء العميقمة,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Татхмини иа куцхора иа кина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Сенчење, сехему на ундани: сехему, контура, ранги ниеуси, лаини, на мцханганиико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Хисиа иа кина: Кубадилисха умакини, тофаути, саизи, на мтазамо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Муундо: Камили, камили, усава, на исиио иа кати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Лалим на пагсусури са паггухит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Сенчење, пропорсион и детаљ: пропорсион, табас, малалим на итим на кулаи, кинис, ат тимпла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Сенсе оф Лалим: Пагбабаго нг покус, каибахан, лаки, ат пананав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Композиција: Кумплетухин, Буонг, Балансе, на хинди-сентрал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Авалиацао де десенхо де профундидаде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Сомбреаменто, пропорцао е деталхе: пропорцао, цонторно, цорес претас профундас, суавидаде е мистура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Сенсидаде де профундидаде: муданца де фоцо, контрасте, таманхо е перспецтива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Цомпосицао: цомплета, цомплета, екуилибрада е нао централ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 गहिरो कालो र боје हर, चिललोपन, र मिशरिन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गद, कनटरासट, आकार र परिपरकषय परि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परण, परण, सनतलित, परण, परण, सनतलित, मरण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Ниркандина Дирејкирина Курахиие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Сјенчање, пропорција у Хургелан: Рејеиа, Рез, Кевир, Ресен Рес, Рес, у Блендинг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Хисмендииа курахиие: Гухертина бале, береваји, мезинахи, у перспектиф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Берхевок: темам, там, хевсенг у не-навенди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Евалуацион де дибујо де профундидад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Сомбреадо, пропорцион и деталле: пропорцион, цонторно, цолорес негрос профундос, суавидад и мезцла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Сентидо де профундидад: цамбио де енфокуе, контрасте, тамано и перспецтива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Композиција: комплетно, комплетно, еквилибрадо и нема централног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дакле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Киимаинта савирка кото дхеер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Схахаадада, саамига иио фаахфаахинта: саамига, дусха, мидабада мадов, јилицсанаанта, иио иску-дарка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Дареенка кото дхеер: Бедделка диирада, исбарбардхига, цабирка, иио арагтида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Халабуурка: Дхамеистиран, буука, Иску-дхееллитиран, иио Бартамаха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Тиефензеицхнунг Евалуиерунг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Сцхаттиерунг, Верхалтнис унд Детаил: Пропортион, Контур, тиефе сцхварзе Фарбен, Глатте унд Мисцх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Гефухл дер Тиефе: Фокус, Контраст, Гроßе унд Перспективе верандерн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Композиција: воллстандиг, волл, аусгеглицхен унд ницхт зентрал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シェーティンク、割合、詳細：割合、輪郭、深い黒い色、滑らかさ、フフレフ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深さの感覚：焦点、コントラスト、サイス、視点の変化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構成：完全、完全、ハランス、およひ非中央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Ђанх гиа бан ве ђо сау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Бонг рам, ты ле ва цхи тиет: ты ле, ђуонг виен, мау ђен сау, ђо мин ва пха трон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Ы тхуц ве цхиеу сау: Тхаи ђои тронг там, ђо туонг пхан, кицх тхуоц ва куан ђием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Тханх пхан: Хоан тханх, ђаи ђу, цан банг ва кхонг трунг там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การเปลยนโฟกสความคมชดขนาดแลงอลงอ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نسبت و جزيیات: نسبت, کانتور, رنگهای سیاه عمیق , صوق , صوا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کنتراست, اندازه и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Назив: کامل, کامل,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малуванна глобини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Затинна, пропорциа и деталь: пропорциа, контура, дубоки чорни колири, плавност и мјешавање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Почетне дубине: промена фокуса, контраста, величине и перспективе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уравнотежена и нецентральна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رنګونرهربوونرهمان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ولک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Фајл: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здраво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नपात और विसतार: अनपाचम, ऍ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Снимите преводе Арт 10 само у белешкама, чекајући да се аутоматски преведу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Процена дубинског цртежа Сенчење, пропорције и детаљи: Пропорције, контуре, дубоке црне боје, глаткоћа и мешање Осећај дубине: Промена фокуса, контраста, величине и перспективе Композиција: Потпуна, пуна, уравнотежена и нецентрална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 hadh, saamiga iyo tafaasiisha: Saamiga, kooraska, midabada madow ee qoto dheer, siman, iyo isku darka. Dareen qoto dheer: Beddelidda diiradda, isbarbardhigga, cabbirka, iyo aragtida. Halabuurka: Dhameystiran, buuxa, dheellitiran, oo aan dhexe ahayn.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و النسبة والتفاصيل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كاملة , متوزنة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proporsyon at detalye: proporsyon, tabas, malalim na itim na kula,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Lalim: Pagbabago ng pokus, kaibahan, laki, iyo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Komposiyon: Kumpletuhin, Buong, Balanse, iyo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iyo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iyo não dhexe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midabada हरू, चिल्लोपन, iyo मिश्र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तरिै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Kurahiyê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Hooska, Saamiga û Hûrgelan: Rêjeya, Rêz, Kevir, Reşên Reş, Reş, û Isku-dhafka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kûrahiye: Guhertina balê, berevajî, mezinahî, û perpektîf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dhexe ma jiro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sidaas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midabka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dabaqa, isbardhiga, cabbirka, iyo cabbirka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Faahfaahin: Saamiga,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Komposition: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シェーディング、割合、詳細：割合、輪郭、深い黒い色、滑らかさ、ンン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Bong râm, tỷ lệ và chi tiết: tỷ lệ, đường viền, mau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ku tidhaahdaa: Aad baad u mahadsantahay, waad nala wadaagtaa.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Thānh phần: Hoàn thành, đầy đủ, waan la yaabay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การเปลี่ยนโฟกัสความคมชัดขนาดและมมมมม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ارزيابی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جزئيات: نسبت ، انتور، رنگهای ساه عميق ، صفي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تغیر تمرکز , کنتراست ، و چشم اناز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noocyada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Daawo:-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лиини: зонини: конини 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دانحراف قاڅکي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سوري ګول, تناسب iyo توضیحات: تناسب, سمون, چور تور رنګونه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تمرک تمرکز, برعکS, اندازه، و ليد ته وده ورول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Xirfadaha: بشپړ, بشپړ, متوزن, iyo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duub Farshaxanka 10 tarjumaada qoraalada kaliya, sug in si toos ah loo turjumo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 ee hoosaynta, saamiga iyo tafatirka: Saamiga, koontaroolka, midabada madow ee qoto dheer, simanaanta, iyo isku darka Dareenka qoto dheer: Beddelidda diiradda, isbarbardhigga, cabbirka, iyo aragtida Halabuurka: Dhammaystir, buuxa, dheellitiran, iyo mid aan dhexe ahayn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en profundidad: sombreado, proporción y detalle: proporción, contorno, colores negros intensos, suavidad y fusión. Sensación de profundidad: cambio de enfoque, contraste, tamaño y perspectiva. Composición: Completa, plena, equilibrada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Arkansas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sudoeste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sehemu na undani: sehemu, contorno,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Lalim: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Kumpletuhin, Buong, Balanse, en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diseño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Sombra, proporción y detalles: proporción, contorno, núcleos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Sensibilidad de profundidad: mudanza de foco,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completa, completa, equilibrada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nordeste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colores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û Hûrgelan: Rêjeya, Rêz, Kevir, Reşên Reş, Reş, û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entonces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Delaware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Tiefenzeichnung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y chi tiết: tỷ lệ, đường viền, màu đen sâu, độ mịn y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y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y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کنتراست,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Nombre: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reino unido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detalь: пропорція, контур, glibokі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glibinis: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Grabe las traducciones de Art 10 solo en notas, esperando a traducirse automáticamente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en profundidad Sombreado, proporción y detalle: proporción, contorno, colores negros intensos, suavidad y fusión Sensación de profundidad: cambio de enfoque, contraste, tamaño y perspectiva Composición: completa, completa, equilibrada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kina ya kuchora: Kivuli, uwiano na undani: Uwiano, kontua, rangi nyeusi nyeusi, ulaini, na mchanganyiko. Hisia ya kina: Kubadilisha umakini, utofautishaji, saizi na mtazamo. Muundo: Kamili, kamili, uwiano, na usio wa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كوين: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Hisa ya kina: Kubadilisha mtazamo, tofauti, saizi,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Kuweka kivuli, proporsyon na detalye: proporsyon, tabas, malalim na itim na kulay, kinis, na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za Lalim: Pagbabago ng pokus, kaibahan, laki, na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na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differente,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Mchanganyiko: completa, completa, equilibrada na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colors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Kivuli, Uwiano û Hûrgelan: Rêjeya, Rêz, Kevir, Reşên Reş, Reş, û Kuchanganya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dibujo ya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kulinganisha, tamaño y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Utunzi: completo, completo, equilibrado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hivyo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na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na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Maelezo: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Utoaji wa taarifa: สัดส่วนรูปร่างสีดำเข้มคว Kujifunza kitengo 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Jina: สมบูรณ์เต็มรูปแบบสมดุลและม่ใชชศฌูน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Maelezo: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Uchoraji wa picha: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Viungo: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Rekodi tafsiri za Sanaa 10 katika madokezo pekee, ukisubiri kutafsiri kiotomatiki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mchoro wa kina Kivuli, uwiano na undani: Uwiano, kontua, rangi nyeusi nyeusi, ulaini, na mchanganyiko Hisia ya kina: Kubadilisha umakini, utofautishaji, saizi na mtazamo Muundo: Kamili, kamili, sawia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av djupritning: Skuggning, proportioner och detaljer: Proportion, kontur, djupa svarta färger, jämnhet och blandning. Känsla av djup: Ändra fokus, kontrast, storlek och perspektiv. Komposition: Komplett, full, balanserad och icke-central.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Skuggning, proporsyon och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Sense of Lalim: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på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Sammansättning: completa, completa, equilibrada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अनुत गहिरो कालो र färger हरू, चिल्लोपन, र मिश्रि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पऍरि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८रध.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Skuggning, Proportion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hefseng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Completo, completo, jämvikt och ingen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Komposition: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シェーディング、割合、詳細：割合、輪郭、深い黒い色、滑らかさ、ンかさ、ン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การเปลี่ยนโฟกัสความคมชัดขนาดแลมมมลมมมละมอ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och جزئیات: نسبت ، کانتور , رنگهای سیاه عمیق , صاف۩لون و مخ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och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Storbritannien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अनुपाम,साम,स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Spela in Art 10-översättningar endast i anteckningar, väntar på att automatiskt översättas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av djupritning Skuggning, proportioner och detaljer: Proportion, kontur, djupa svarta färger, jämnhet och blandning Djupkänsla: Ändrar fokus, kontrast, storlek och perspektiv Sammansättning: Komplett, full, balanserad och icke-central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ng depth drawing: Shading, proportion at detalye: Proportion, contour, deep black color, smoothness, at blending. Sense of depth: Pagbabago ng focus, contrast, size, at perspective. Komposisyon: Kumpleto, buo, balanse, at hindi 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الكفاف ، الألوان السوداء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sehemu na undani: sehemu, contour,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proporsyon at detalye: proporsyon,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Sense of Lalim: Pagbabago ng pokus, kaibahan, laki, at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at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at detalhe: proporção, contorno, cores pretas profundas, suavidade at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at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completa, completa, equilibrada at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colors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Proporsyon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ng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walang 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Detalye: Proporsyon,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at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การเปลี่ยนโฟกัสความคมชัดขนาดและอมละมม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I-record ang mga pagsasalin ng Art 10 sa mga tala lamang, naghihintay na awtomatikong isalin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ng depth drawing Shading, proporsyon at detalye: Proporsyon, tabas, malalim na itim na kulay, kinis, at timpla Damdamin ng lalim: Pagbabago ng focus, contrast, laki, at pananaw Komposisyon: Kumpleto, buo, balanse, at hindi 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ஆழம் வரைதல் மதிப்பீடு: நிழல், விகிதம் மற்றும் விவரம்: விகிதம், விளிம்பு, ஆழமான கருப்பு நிறங்கள், மென்மை மற்றும் கலவை. ஆழத்தின் உணர்வு: கவனம், மாறுபாடு, அளவு மற்றும் முன்னோக்கை மாற்றுதல். கலவை: முழுமையானது, முழுமையானது, சமநிலையானது மற்றும் மையமற்றது.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அல்துகூயின்: கமல்ஸ், கமல்ஸ், மெதுவாஷன், வியர் மர்க்ஷிஸ்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தத்மினி யா குச்சோரா யா கினா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ஷேடிங், செஹேமு நா உண்டானி: செஹேமு, காண்டூர், ரங்கி நியுசி, லைனி, நா மச்சங்கன்யிகோ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ஹிசியா யா கினா: குபதிலிஷா உமாகினி, டோஃபௌடி, சைஸி, நா ம்டஜாமோ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முண்டோ: கமிலி, கமிலி, உசாவா, நா இசியோ யா கடி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லலிம் ந பগஸுஸுரி ச பগுஹித்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ஷேடிங், ப்ரோபோர்சியன் அட் டெட்டால்யே: ப்ரோபோர்சியன், தபாஸ், மலாலிம் நா இடிம் நா குலே, கினிஸ், அட் டிம்ப்லா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லலிமின் உணர்வு: பக்பாபாகோ என் போகஸ், கைபஹான், லக்கி, பனானாவில்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கொம்போசிஸ்யோன்: கும்ப்ளேடுஹின், புவாங், பாலன்சே, ஹிந்தி-சென்ட்ரலில்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சென்சிடேட் டி ப்ரோஃபுண்டிடேட்: முடான்சா டி ஃபோகோ, கான்ட்ராஸ்ட், தமன்ஹோ இ பெர்ஸ்பெக்டிவா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கலவை: முழுமையான, முழுமையான, சமநிலை மற்றும் மத்திய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கஹிரை ட்ரையிங் மூலியங்கன்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சாயங்கன், அனுபவ விவரம்: அனுபாத், அனுபாத், கஹிரோ காலோ ர நிறங்கள் ஹரூ, சிலோபன், ரமித்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கஹிராயிகோ பாவனா: தியான கேந்திர கர்தெய், கன்ட்ராஸ்ட், ஆகார் மற்றும் பரிவர்த்தனை கர்தெய்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கம்போஜிசன்: பூர்ண, பூர்ண, சந்துலித், ர கைர்-மத்ய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நிர்க்சண்டினா டிரேஜ்கிரினா கோரஹியே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ஷேடிங், விகிதாச்சாரம் û Hûrgelan: Rêjeya, Rêz, Kevir, Reşên Reş, Reş, û கலத்தல்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பெர்ஹெவோக்: டெமாம், டாம், ஹெவ்செங் û நே-நாவெண்டி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மதிப்பீடு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சென்டிடோ டி ப்ரோஃபுண்டிடாட்: கேம்பியோ டி என்ஃபோக், கான்ட்ராஸ்ட், தமனோ ஒய் பெர்ஸ்பெக்டிவா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கலவை: முழுமையானது, முழுமையானது, சமநிலையானது மற்றும் மையமானது இல்லை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ஐயா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அதனால்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கிைமய்ந்த சவீர்க கோட்டோ தீர்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ஷஹாதாதா, சாமிகா ஐயோ ஃபாஹ்ஃபாஹிந்தா: சாமிகா, துஷா, மிடாபாடா மாடோ, ஜிலிக்சனான்டா, ஐயோ இஸ்கு-டர்கா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தரீங்கா கோட்டோ தீர்: பெட்டெல்கா டைராடா, இஸ்பர்பார்திகா, கேபிர்கா, ஐயோ அரக்டிடா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ஹலபுர்கா: தாமெய்ஸ்திரன், புக்ஸா, இஸ்கு-தீலிதிரன், ஐயோ பர்தாமஹா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கலவை: volständig, volll,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தாய்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தான் ஃபான்: ஹோன் டன்,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การเปลี่ยนโฟกัสความคมชัดขนาดแลมมอ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சயிஹ் அஸ் நஸ்ப்ட் மற்றும் ஜஸ்யாத்: நஸ்ப்ட், கான்டூர், ரங்காஹி சயாஹ் அமீக், சாபி மற்றும் மெல்லுஸ் கர்டன்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 کنتراست , اندازه و چشم ANDAS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தளம்: கமல்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இங்கிலாந்து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ஒஷிங்கா மாலிவான்யா கிளிபினி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கதினெனியா, ப்ரோபோரிஷியன் டேட்டல்: ப்ரோபோரிசியா, கான்டூர், கிளீபோகி சோர்னி கொலியோரி, ப்ளாவ்னிஸ்ட்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பேச்சு வார்த்தைகள்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ஸ்க்லாட்: போவ்னா, போவ்னா, ஜாபலான்சோவனா மற்றும் நெகண்ட்ரால்னா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அன்ஹராஃப் காக்கி அர்சூன்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சியோரி குல்ஸ் டனாஸ்ப் அவு டுஷிஹாட்: டனாஸ்ப்ஸ் ஸம்மோன்ஸோ கூர் டூர் டுர் ரிங்க்யோ நரம்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ANDADAزه، 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குறிப்பு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வணக்கம்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கஹராய் ட்ரையிங் மூலியங்கன்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வாய்ப்பு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ஃபோக்ஸ், கன்ட்ராஸ்ட், ஆகார் மற்றும் பரிப்ரேக்ஷ்ய படலானா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பாடல்: பூர்ண, பூர்ண, சந்துலித் மற்றும் கைர்-கேந்திரம்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ஆர்ட் 10 மொழிபெயர்ப்புகளை குறிப்புகளில் மட்டும் பதிவு செய்யுங்கள், தானாக மொழிபெயர்க்க காத்திருக்கிறது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ஆழம் வரைதல் மதிப்பீடு நிழல், விகிதாச்சாரம் மற்றும் விவரம்: விகிதம், விளிம்பு, ஆழமான கருப்பு நிறங்கள், மென்மை மற்றும் கலத்தல் ஆழத்தின் உணர்வு: கவனம், மாறுபாடு, அளவு மற்றும் முன்னோக்கை மாற்றுதல் கலவை: முழுமையானது, முழுது, சமநிலையானது மற்றும் மையமற்றது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การประเมินการวาดภาพเชิงลึก: การแรเงา สัดส่วนและรายละเอียด: สัดส่วน เส้นขอบ สีดำเข้ม ความเรียบเนียน และการผสม ความรู้สึกของความลึก: การเปลี่ยนโฟกัส คอนทราสต์ ขนาด และเปอร์สเป็คทีฟ องค์ประกอบ: ครบถ้วน สมบูรณ์ สมดุล และไม่เป็นศูนย์กลาง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อาร์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 النسبة والتفاصيل: النسبة , الكFAFA , الالوان السودا , العميقة , النعومة ,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متوازنة, وجير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ตัตมีนี ยา คูโชรา ยา กีนา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 เซเฮมู นา อุนดานี: เซเฮมู, คอนทัวร์, รังกี นเยอซี, ไลนี, นา มชางัยโก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มุนโด: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组成：完整，完整，平衡和非中จิตวิญญาณ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ลาลิม น ปักซูซูรี ซา ปักกูหิต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 สัดส่วนที่ละเอียด: สัดส่วนที่ทาบาส มาลาลิม นาอิติมนาคูเลย์ คินิส ทิมพลา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สัมผัสแห่งลาลิม: ปักบาโก ง โปกุส ไคบะฮัน ลากี และปานาเนา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Buong, Balanse ที่ภาษาฮินดี-sentral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สัดส่วนและรายละเอียด: สัดส่วน, สัดส่วน, แกนกลาง, ข้อดีและข้อเสีย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 สมบูรณ์, สมดุลและศูนย์กลาง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colours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आ्काAR र 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เนอร์ซานดินา ดิเรจคิรินา คูราฮีเย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 สัดส่วน û Hûrgelan: Rêjeya, Rêz, Kevir, Reşên Reş, Reş, û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แบร์เฮวอค: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เช่น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การประเมินผลการประเมินอย่างละเอียด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สัดส่วน y รายละเอียด: สัดส่วน,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สมบูรณ์, สมบูรณ์, equilibrado y ไม่มีศูนย์กลาง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เกาะ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음정, 비율 및 성부 사항 : 비율, 윤곽, 깊성 검성 색, 부dragon러움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정비,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ดังนั้น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กีเมย์นตา ซาวีรกา โกโต ดิเฮียร์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ชาฮาดาทา, ซามิกา อิโย ฟาอาฮินตา: ซามิกา, ดูชา, มิดาบาดา มาโดว์, จิลิกซานาอานตา, อิโย อิสกุ-ดาร์กา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ดาเรนกา โกโต เดียร์: เบดเดลกา ดีอิราดา, อิสบาร์บาร์ธิกา, กาบีร์กา, อิโย อารากติดา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ฮาลาบูร์กา: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เดอ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ตีเฟนไซค์นุง เอวาลุยรุง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และรายละเอียด: สัดส่วน,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しェーデジング、割合、詳細：割合、輪郭、深い黒い色、滑らかさ、ブレンド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深さの感覚：焦点、kontroラスト、サイズ、視点の変化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構成：完全、完全、BARLANス、および非中央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bán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lế và chi tiết: tỷ lế, đờng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tông phến, kích thôớc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ไทย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เพื่อที่จะทำเช่นนั้น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การแรเงาองค์ประกอบและรายละเอียด: ส่วนรูปร่างสีดำเข้มความสม่ำเสมอและต่อเนื่อง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เจาะลึก: เน้นไปที่มิติและมุมมอง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การสร้าง: การเจริญเติบโตที่สมดุลและไม่ใช่อุดมคติ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ฟ้า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تراحی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و مكلول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تجیر تمرکز, کنتراست, اندازه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و گر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สหราชอาณาจักร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ปล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توجديحات: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สวัสดี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และ विस्तार: अनुपात, समोच्च, गहरे काले रंग, चिकनाई และ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आकाAR และ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และ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บันทึกการแปล Art 10 ในบันทึกย่อเท่านั้น รอการแปลอัตโนมัติ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การประเมินการวาดภาพเชิงลึก การแรเงา สัดส่วน และรายละเอียด: สัดส่วน เส้นขอบ สีดำเข้ม ความเรียบเนียน และการผสม ความรู้สึกของความลึก: การเปลี่ยนโฟกัส คอนทราสต์ ขนาด และเปอร์สเปคทีฟ องค์ประกอบ: สมบูรณ์ เต็ม สมดุล และไม่อยู่ตรงกลาง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Derinlik çiziminin değerlendirilmesi: Gölgeleme, orantı ve detay: Orantı, kontur, derin siyah renkler, pürüzsüzlük ve karıştırma. Derinlik hissi: Odaklanmayı, kontrastı, boyutu ve perspektifi değiştirme. Kompozisyon: Tam, tam, dengeli ve merkezi olmayan.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veالتفاصيل: النسبة, الكفاف, الألوان السوداء العميقة, النعومة, ve 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Ödeme: Ödeme ve ödeme işlemleri ve ödemeler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Tür: Para, Para, Para, Başka Bir Şey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 sehemu ve undani: sehemu, kontur, rangi nyeusi, laini, ve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ve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Amerika Birleşik Devletleri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ve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 orantı ve detaylar: orantı, tabas, malalim na itim na kulay,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Duygusu: Pagbabago ng pokus, kaibahan, laki, pananaw'da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Kompozisyon: Kumpletuhin, Buong, Balanse, Hintçe-sentralde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Derinlik Deseninin Değerlendirilmesi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Koyu, orantı ve ayrıntı: orantı, orantı, derin temeller, görünüm ve detay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 Duyarlılık: Odaklanma, kontrast, tamanho ve perspektif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Kompozisyon: tam, tam, denge ve merkezi olmayan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ve र विवरण: अनुपात, अनुपात, ve renkler हरू, चिल्लोपन, ve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şu şekilde: ध्यान केन्द्रित गर्दै, Evet, bu çok önemli.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Şehir: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 Orantı û Hûrgelan: Rêjeya, Rêz, Kevir, Reşên Reş, Reş, û Harmanlama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Derinlik Dibujo'nun Değerlendirilmesi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Siyah, orantı ve ayrıntılar: orantı, orantı, derin siyah renkler, suavidad ve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Derinlemesine Uyarı: Odaklama, kontrast, tamaño ve perspektif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Kompozisyon: tam, tam, denge ve merkezi olmayan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yüzden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Zaman Değerlendirmesi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ve Detay: Oran, Kontur, Tiefe Schwarze Farben, Glätte ve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Odaklanma, Kontrast, Büyüklük ve Perspektif Görünümü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Kompozisyon: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Daha fazla bilgi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Daha fazla bilgi: Bir başka deyişle: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Başka bir deyişle:完全、完全、バランス、および非中央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Şey Ve Bir Şey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İşte bu, şu şekilde: bir, bir, bir, bir, bir ve daha fazla şey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İşte böyle: Bir kere daha, bir kere, bir kere daha ve sonra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Bir şey, bir şey, bir şey ve bir şey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Gerçek şu 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Şunu belirtelim: Amerika Birleşik Devletleri Amerika Birleşik Devletleri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Şöyle ki: Amerika Birleşik Devletleri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Cevap: Amerika Birleşik Devletleri Amerika Birleşik Devletleri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Şunlar, yeni başlayanlar ve ödemeler: Yeni başlayanlar, ödemeler, ödemeler, ödemeler ve ödemeler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Aşağıdakiler: Ödemeler, Ödemeler, Ödemeler ve Ödemeler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Tercüme: Ödeme, Ödeme, Ödeme ve Ödeme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İngiltere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Sorunlar: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Ek: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Bunlar: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MERHABA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Evet, çok teşekkür ederim: Merhaba, Bu arada, bu çok önemli.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Aşağıdakiler: फोकस, कंट्रास्ट, आकार और Amerika Birleşik Devletleri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10 çevirisini yalnızca notlara kaydedin, otomatik olarak çevrilmeyi bekliyor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Derinlik çiziminin değerlendirilmesi Gölgeleme, orantı ve detay: Oran, kontur, derin siyah renkler, pürüzsüzlük ve harmanlama Derinlik hissi: Odak, kontrast, boyut ve perspektifin değiştirilmesi Kompozisyon: Tam, tam, dengeli ve merkezi olmayan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глибини малювання: затінення, пропорції та деталізація: пропорції, контури, глибокі чорні кольори, гладкість і змішування. Відчуття глибини: зміна фокусу, контрасту, розміру та перспективи. Склад: повний, повний, збалансований і нецентральний.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تظليل, النسبة والتفاصيل: النسبة ة, الكفاف ألوان السوداء العميقة ة, النعومة ؈المزج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Категорія: كاملة, كاملة, متوازنة,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Штрихування, контур на ундані: контур, контур, рангі ньєусі, лайні, на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Штрихування, пропорція та деталі: пропорція, табас, малалім на ітимі на кулай, кініс, ат тимпла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Відчуття Lalim: Pagbabago ng pokus, kaibahan, laki, and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Композиція: Kumpletuhin, Buong, Balanse, at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kontraste,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completa, equilibrada e não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кольори हरू,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गहिराईको भावना: ध्यान केन्द्रित गर्दै, कन्ट्रास्ट, आकार र परिप्रेक्ष्य परिवर्तन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Типи: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û Hûrgelan: Rêjeya, Rêz, Kevir, Reşên Reş, Reş, û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Беревок: темам, там, хевсенг у не-навенди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kontraste,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completo, completo, equilibrado y no central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Contrast,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Композиція: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тис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سنگهای سیاه عمیق صافی und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تمرکز ةنتراست ت, اندازه і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і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глибини зображення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Затінювання,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нецентральна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تناسببب, سمونب,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جوړښت: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привіт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और विस्तार: अनुपात, समोच्च, गहरे काले रंग,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की भावना: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Записуйте переклади Art 10 лише в нотатки, очікуючи автоматичного перекладу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глибини малюнка Затінення, пропорції та деталі: пропорції, контури, глибокі чорні кольори, гладкість і змішування Відчуття глибини: зміна фокусу, контрасту, розміру та перспективи Композиція: повна, повна, збалансована та нецентральна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گہرائی کی ڈرائنگ کی تشخیص: شیڈنگ، تناسب اور تفصیل: تناسب، سموچ، گہرے سیاہ رنگ، ہمواری، اور ملاوٹ۔ گہرائی کا احساس: توجہ مرکوز، اس کے برعکس، سائز، اور نقطہ نظر کو تبدیل کرنا۔ مرکب: مکمل، مکمل، متوازن اور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النسبة والتفاصيل: النسبة، الكفاف، الألوان السوداء العميقة، النعومة، والمزج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كاملة، كاملة، متضادة،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تتھمنی یا کچورا یا کنا۔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شیڈنگ، سہیمو نا انڈانی: سہیمو، سموچ، رنگی نیوسی، لینی، نا مچانگیکو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مونڈو: کاملی، کاملی،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 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للم نہ پگسووری سا پگگویت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شیڈنگ، proporsyon at detalye: proporsyon, tabas, malalim na itim na kolay, kinis, at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لالیم کا احساس: پاگباگو این پوکس، کیبہن، لکی، پنانو میں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کمپوزیشن: کمپلیٹوہین، بوونگ، بالانس، ہندی سنٹرل میں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de desenho de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proporção e detalhe: proporção, contorno, cores pretas profundas, suavidade e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Sensidade de profundidade: mudança de foco, contraste, tamanho e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مکمل، مکمل، توازن اور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گہرائی ڈرائنگ تشخیص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چھائی نشان، سائز اور تفصیلات: حجم، سائز، گہیرو کالو اور رنگ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گہرائیکو احساس: توجہ مرکوز دیکھتا ہے، کنٹراسٹ، سائز اور परिप्रेक्ष्य परिवर्तन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کمپوجیسن: مکمل، مکمل، سنٹولیت، اور غیر درمیان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شیڈنگ، تناسب اور Hûrgelan: Rêjeya، Rêz، Kevir، Reşên Reş، Reş، û ملاوٹ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تشخیص ڈیبوجو ڈی پروفنڈیڈاد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proporción y detalle: proporción, contorno, colores negros profundos, suavidad y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Sentido de profundidad: cambio de enfoque, contraste, tamaño y perspectiva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کمپوزیشن: مکمل، مکمل، توازن اور کوئی مرکزی نہیں۔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شہدادا، سمیگا ایو فاحفاہینتا: سمیگا، دوشا، مڈبادا مادو، جلیسنانتا، آئیو اسکو درکا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درینکا کوٹو دھیر: بیڈلکا دیراڈا، اسبربردھیگا، کیبیرکا، آئیو آرگٹیڈا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ڈی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Detail: Proportion,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und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ساخت: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bản vẽ độ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đường viền, màu đen sâu, độ mịn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trọng tâm,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การแรเงาสัดส่วนและรายละเอียด: สัดส่วนรูปร่างสีดำเข้มความเรียบเนียนและ่างสะ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ความรู้สึกเชิงลึก: การเปลี่ยนโฟกัสความคมชัดขนาดและมุมมอง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สมบูรณ์เต็มรูปแบบสมดุลและไม่ใช่ศูนย์ลก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بدل و جزئیات: نسبتا، کانتور، رنگهای سیاه عمیق، صافی اور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حس عمق: تغییر اثر، کنتراست، انداز و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یوکے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کی زبانی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Затіненя, пропорція та деталь: пропорція, kontur, glaboki chornі colorri, plavnість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kontrasty, rosemіру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سکلاڈ: پوونا، پوونا، زابلانسووانا اور نیکنٹرالنا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پی ایس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څاڅکی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سیوری کول، تناسب اور موافقت: تناسب، مطابقت، رنگت رنگ، نرم اور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شدید احساس: محرکات، برعکس، انداز، نظر کو ترقی دینا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ساخت: مکمل، مکمل، متوازن، اور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ہیلو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گہرائی ڈرائنگ تشخیص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چھائیاننگ، سائز اور توسیع: سائز، سمجھوچ، گہرے کے رنگ، چکائی اور تکمشن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کی جذبات: فوکس، کنٹراسٹ، سائز اور پریشے تبدیل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تشکیل: مکمل، مکمل، مطابقت اور غیر-مرکزی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آرٹ 10 ترجمہ صرف نوٹس میں ریکارڈ کریں، خود بخود ترجمہ ہونے کا انتظار کریں۔</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گہرائی ڈرائنگ کی تشخیص شیڈنگ، تناسب اور تفصیل: تناسب، سموچ، گہرے سیاہ رنگ، ہمواری، اور ملاوٹ گہرائی کا احساس: توجہ مرکوز، برعکس، سائز، اور نقطہ نظر کو تبدیل کرنا: مکمل، مکمل، متوازن، اور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độ sâu bản vẽ: Bóng đổ, tỷ lệ và chi tiết: Tỷ lệ, đường viền, màu đen đậm, độ mịn và hòa trộn. Cảm giác về chiều sâu: Thay đổi tiêu điểm, độ tương phản, kích thước và phối cảnh. Thành phần: Hoàn chỉnh, đầy đủ, cân đối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الرسم العمق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Tiếng Anh, Tiếng Anh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الشعور بالعمق: تغيير التركيز والتباين والحجم والمنظور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Tiếng Anh: كاملة , كاملة , متوازنة , وغير مركزية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kuchora ya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sehemu na undani: sehemu, đường viền, rangi nyeusi, laini, na mchanganyiko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Hisia ya kina: Kubadilisha umakini, tofauti, saizi, na mtazamo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usawa, na isiyo ya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深度图评估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阴影,比例和细节:比例,轮廓,深黑色,光滑度和混合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深度感: 改变焦点,对比度,大小和视角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组成:完整,完整,平衡和非中心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Lalim na pagsusuri sa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râm, tỷ lệ và chi tiết: tỷ lệ, tabas, malalim na itim na kulay, kini, và timpla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Cảm giác của Lalim: Pagbabago ng pokus, kaibahan, laki, và pananaw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Kumpletuhin, Bương, Balanse, và Hindi-sentral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Khả năng tìm kiếm sự sâu sắc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tỷ lệ và chi tiết: tỷ lệ, tỷ lệ, lõi pretas profundas, suavidade và mistura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Cảm nhận sâu sắc: tạo ra tầm nhìn, sự tương phản, tamanho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đầy đủ, hoàn chỉnh,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अनुपात र विवरण: अनुपात, अनुपात, गहिरो कालो र màu sắc, चिल्लोपन, र मिश्रित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ध्यान केन्द्रित गर्दै, Bạn có thể làm điều đó, tôi sẽ làm điều đó. गर्दै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कम्पोजिसन: पूर्ण, पूर्ण, सन्तुलित, र गैर-मध्य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Dirêjkirina Kûrahiyê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bóng, Tỷ lệ û Hûrgelan: Rêjeya, Rêz, Kevir, Reşên Reş, Reş, û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Hişmendiya kûrahiyê: Guhertina balê, berevajî, mezinahî, û perspektîf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Berhevok: temam, tam, hevseng û ne-navendî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sự hiểu biết sâu sắc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tỷ lệ và chi tiết: tỷ lệ, contorno, màu đen sâu sắc, suavidad và mezcla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nghĩa sâu sắc: cambio de enfoque, tương phản, tamaño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chỉnh, hoàn chỉnh, cân bằng và không có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그리기 평가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비율 및 세부 사항 : 비율, 윤곽, 깊은 검은 색, 부드러움 및 혼합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깊이 감각 : 초점 변화, 대비, 크기 및 관점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작곡 : 완전, 완전, 균형 및 비 중부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Vì thế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Shahaadada, saamiga iyo faahfaahinta: saamiga, dusha, midabada madow, jilicsanaanta, iyo isku-darka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Dareenka qoto dheer: Beddelka diirada, isbarbardhiga, cabirka, iyo aragtida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Dhameystiran, buuxa, Isku-dheellitiran, iyo Bartamaha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 Evaluierung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Verhältnis und Chi tiết: Tỷ lệ, Kontur, tiefe schwarze Farben, Glätte und Misch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Gefühl der Tiefe: Fokus, Kontrast, Größe và Perspektive verändern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Sự kết hợp: vollständig, voll, ausgeglichen und nicht zentral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深度描画評価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シェーディング、割合、詳細：割合、輪郭、深い黒い色、滑らかさ、ブレンド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深さの感覚:焦点、コントラスト、サイズ、視点の変化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構成:完全、完全、バランス、および非中央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độ sâu vẽ bản đồ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Bóng Rung, tỷ lệ và chi tiết: tỷ lệ, đường viền, màu đen sâu và pha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Ý thức về chiều sâu: Thay đổi tâm trí, độ tương phản, kích thước và quan điểm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thành,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การประเมินผลการวาดภาพความลึก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câu trả lời của bạn: สัดส่วนรูปร่างสีดำเข้มคว ามเรียบเนียนและการผสมผสาน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câu trả lời: การี่ยนโฟกัสความคมชัดขนาดและมุมมอง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câu trả lời: สมบูรณ์เต็มรูปแบบสมด ุลและไม่ใช่ศูนย์กลาง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طراحی عمق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 نسبت و جزئیات: نسبت ، کانتور ، رنگهای سیاه عمیق ، صافی và مخلوط کردن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تغییر تمرکز ، کنتراست ، اندازه và چشم انداز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 کامل ، متعادل و غیر مرکزی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Vương quốc Anh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малювання глибини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пропорція та деталь: пропорція, контур, глибокі чорні кольори, плавність та змішування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Почуття глибини: зміна фокусу, контрасту, розміру та перспективи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Повна, повна, збалансована та некентральна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انحراف څاڅکي ارزونه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کول، تناسب او توضیحات: تناسب، سمون، ژور تور رنګونه، نرم او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ژورې احساس: د تمرکز تمرکز، برعکس، اندازه، او لید ته وده ورکول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Nó: بشپړ، بشپړ، متوازن، او غیر مرکزي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गहराई ड्राइंग मूल्यांकन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अनुपात और विस्तार: अनुपात, समोच्च, Bạn biết đấy, चिकनाई और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Tiếng Anh: फोकस, कंट्रास्ट, आकार और परिप्रेक्ष्य बदलना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संतुलित और गैर-केंद्रीय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Chỉ ghi Art 10 bản dịch vào ghi chú, chờ dịch tự động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độ sâu bản vẽ Bóng, tỷ lệ và chi tiết: Tỷ lệ, đường viền, màu đen đậm, độ mịn và hòa trộn Cảm giác về chiều sâu: Thay đổi tiêu điểm, độ tương phản, kích thước và phối cảnh Bố cục: Hoàn chỉnh, đầy đủ, cân bằng và không trung tâm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solidFill>
                <a:schemeClr val="dk1"/>
              </a:solidFill>
              <a:latin typeface="Open Sans"/>
              <a:ea typeface="Open Sans"/>
              <a:cs typeface="Open Sans"/>
              <a:sym typeface="Open 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117c0fd1015_0_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117c0fd1015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5abfc2bda3_0_10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5abfc2bda3_0_1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December 2024 generated on 2/15/2025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Vizatime në thellësi nga ish-nxënës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رسومات عميقة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Նախկին ուսանողների խորքային նկարներ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以前学生的深度图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Dieptetekeningen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نقاشی های عمقی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Dessins en profondeur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Tiefenzeichnungen ehemaliger Schüler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 પાસેથી ઊંડાઈ રેખાંકનો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गहन चित्र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Disegni di profondità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元生徒による奥行き図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이전 학생들의 깊이 그림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Nexşeyên kûr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गहिरो रेखाचित्र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ژور انځورونه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Desenhos profundos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ਤੋਂ ਡੂੰਘਾਈ ਡਰਾਇੰਗ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Глубинные рисунки бывших учеников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Дубински цртежи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Sawirro qoto dheer oo laga soo qaaday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Dibujos en profundidad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Michoro ya kina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Djupteckningar från tidigare elever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ஆழமான வரைபடங்கள்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ภาพวาดเชิงลึกจากนักเรียนเก่า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öğrencilerden derinlik çizimleri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Глибокі малюнки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سے گہرائی کی ڈرائنگ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bức vẽ sâu sắc của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9d46400f96_0_2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9d46400f96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9d46400f96_0_2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39d46400f96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9d46400f96_0_2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9d46400f96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9d46400f96_0_2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9d46400f96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fdc4920b0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fdc4920b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Open Sans"/>
                <a:ea typeface="Open Sans"/>
                <a:cs typeface="Open Sans"/>
                <a:sym typeface="Open Sans"/>
              </a:rPr>
              <a:t>This is an artwork that's done by a student in another country.</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هذا هو عمل فني أن يتم ذلك على يد طالب في بلد آخر.</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Ito ay isang artwork na ginagawa sa pamamagitan ng isang mag-aaral sa ibang bansa.</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Hii ni kazi ya sanaa kwamba ni kosa na mwanafunzi katika nchi nyingine.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이것은 다른 나라에서 학생에 의해 이루어집니다 작품이다.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Dies ist ein Kunstwerk, das von einem Schüler in einem anderen Land getan hat.</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Tani waa farshaxanka ah in uu sameeyey arday dal kale.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这是可以被另一个国家的学生做了一件艺术品。</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Ev hunerî ku ji aliyê xwendekarê li welatekî din kirin e.</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This is from Trent College, which is an arts-based private school in England.</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هذا هو من كلية ترينت، التي هي مدرسة مقرها الفنون والخاص في انكلترا.</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Ito ay mula sa Trent College, na isang sining na nakabatay sa pribadong paaralan sa England.</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Hii ni kutokana na Trent College, ambayo ni sanaa makao binafsi shule nchini Uingereza.</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이것은 영국에서 예술 기반의 사립 학교 인 트렌트 대학에서입니다.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Dies ist von Trent College, das eine Kunst-basierte Privatschule in England.</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Tani waa ka Trent College, oo waa dugsi fanka ku salaysan gaarka loo leeyahay ee England.</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这是来自特伦特大学，这是在英国的艺术为基础的私立学校。</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Ev e ji Trent College, e ku dibistaneke taybet li huner-li Îngiltereyê.</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This is done with coloured pencil and what I find most remarkable about it is how carefully the small changes in colour have been rendered.</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ويتم ذلك مع قلم رصاص ملون وما أجد الأبرز في ذلك هو كيف بعناية صيرت التغييرات الصغيرة في اللون.</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Ginagawa ito na may kulay na lapis at kung ano ang ko mahahanap ang pinaka-kapansin-pansin na tungkol dito ay kung paano mabuti ang mga maliliit na pagbabago sa kulay ay nai-render.</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Hii inafanyika kwa penseli za rangi na kile kupata ajabu kuhusu hilo ndivyo makini mabadiliko kidogo katika rangi kuwa kuonyeshwa.</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이 색 연필로 수행하고 내가 그것에 대해 가장 놀라운 발견은 색의 작은 변화가 렌더링 된 방법을주의 깊게이다.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Dies wird mit farbigem Bleistift und was ich bemerkenswerteste darüber finden, wie sorgfältig die kleinen Änderungen in Farbe wiedergegeben wurden.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Taas waxa loo sameeyaa iyada oo qalin midab leh iyo waxa aan ka heli ugu cajiibsan ku saabsan yahay sida taxadar leh isbedelka yar ee midabka ayaa la buriyay.</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这是用彩色铅笔做了什么，我觉得最显着它是如何认真颜色的微小变化已经呈现。</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Ev bi pencil bi reng kirin û tiştên ku herî balkêş li ser wê bibîne ez e çawa bi baldarî li ser guhertinên piçûk li color kirine bêwate mane.</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This face is also about three times life-size.</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هذا الوجه هو أيضا عن ثلاث مرات بالحجم الطبيعي.</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Mukha na ito ay tungkol sa tatlong beses sa buhay-size din.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Sura hii pia ni kuhusu mara tatu maisha ya kawaida.</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이 얼굴은 세 번에 실물 크기에 대해도있다.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Dieses Gesicht ist auch etwa dreimal lebensgroß.</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wajiga Tani waxay sidoo kale wuxuu ku saabsan yahay saddex jeer nolosha-size.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这张脸也是三倍真人大小。</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Ev rûyê e jî li ser sê car bi jiyana-size.</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It takes real confidence in your observational skills to do something like this.</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فإنه يأخذ الثقة الحقيقية في مهارات الرصد الخاص على القيام بشيء من هذا القبيل.</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Ito ay tumatagal ng tunay na pagtitiwala sa iyong obserbasyonal kasanayan sa gawin ang isang bagay na katulad nito.</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Inachukua ujasiri halisi katika ujuzi wako uchunguzi kufanya kitu kama hiki.</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그것은이 같은 뭔가를 당신의 관측 기술의 진정한 자신감을합니다.</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Es braucht echtes Vertrauen in Ihrer Beobachtungsgabe, so etwas zu tun.</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Waxay qaadataa kalsooni dhab ah in aad xirfadaha dheehidda inay sameeyaan wax sidan oo kale.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它发生在你的观察能力真正的信心，做这样的事情。</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Ev digire bawerî rast in zanîna observational te tiştekî like this.</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9d46400f96_0_2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9d46400f96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9d46400f96_0_24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39d46400f96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9d46400f96_0_25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9d46400f96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9d46400f96_0_25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9d46400f96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9d46400f96_0_2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39d46400f96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9d46400f96_0_2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9d46400f96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9d46400f96_0_2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9d46400f96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9d46400f96_0_27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39d46400f96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9d46400f96_0_2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9d46400f96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9d46400f96_0_2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9d46400f96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dd92ee89e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dd92ee89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9d46400f96_0_2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39d46400f96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9d46400f96_0_30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39d46400f96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9d46400f96_0_31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9d46400f96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9d46400f96_0_3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39d46400f96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9d46400f96_0_32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39d46400f96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9d46400f96_0_32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39d46400f96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9d46400f96_0_3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39d46400f96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9d46400f96_0_33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39d46400f96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9d46400f96_0_34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39d46400f96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9d46400f96_0_34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39d46400f96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8dce6bc34a_0_1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8dce6bc34a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9d46400f96_0_3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39d46400f96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11768ffd43b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11768ffd43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9e37a2f0e4_0_7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9e37a2f0e4_0_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are finished your portrait, hand it in to your teacher and start some of the skill builders in the Depth Drawing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your portrait is done, hand it in to me and start the skill builders in the Depth Drawing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e keni mbaruar portretin tuaj, dorëzojani atë mësuesit tuaj dhe filloni disa nga ndërtuesit e aftësive në broshurën e Vizatimit të Thellësisë.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ሥዕልህን ከጨረስክ ለአስተማሪህ አስረክብ እና በጥልቅ ሥዕል ቡክሌት ውስጥ የተወሰኑ የክህሎት ግንባታዎችን ጀምር።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انتهيت من رسم صورتك الشخصية، قم بتسليمها إلى معلمك وابدأ في بعض بناء المهارات في كتيب الرسم العميق.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դուք ավարտել եք ձեր դիմանկարը, հանձնեք այն ձեր ուսուցչին և սկսեք որոշ հմտություններ կերտողներ Depth Drawing գրքույկում: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heu acabat el vostre retrat, envieu-lo al vostre professor i inicieu alguns dels creadors d'habilitats al llibret de dibuix en profunditat.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如果您完成了肖像画，请将其交给老师，并开始进行深度绘画手册中的一些技能培养。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portret klaar is, lever het dan in bij je docent en begin met een aantal oefeningen uit het boekje Dieptetekenen.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پرتره خود را به پایان رسانده اید، آن را به معلم خود تحویل دهید و برخی از سازندگان مهارت را در جزوه Depth Drawing شروع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avez terminé votre portrait, remettez-le à votre professeur et commencez à développer certaines compétences dans le livret Dessin en profondeur.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mit Ihrem Porträt fertig sind, geben Sie es Ihrem Lehrer ab und beginnen Sie mit einigen der Übungen zum Fertigkeitsaufbau im Heft „Tiefenzeichnen“.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તમારું પોટ્રેટ તૈયાર કરી લીધું હોય, તો તેને તમારા શિક્ષકને સોંપો અને ડેપ્થ ડ્રોઈંગ પુસ્તિકામાં કેટલાક કૌશલ્ય નિર્માતાઓ શરૂ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आपने अपना चित्र पूरा कर लिया है, तो उसे अपने शिक्षक को सौंप दें और डेप्थ ड्राइंग पुस्तिका में दिए गए कौशल निर्माण के कुछ चरणों को शुरू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volta terminato il ritratto, consegnalo all'insegnante e inizia ad apprendere alcune delle tecniche contenute nell'opuscolo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肖像画が完成したら、先生に提出し、「Depth Drawing」小冊子のスキル構築をいくつか開始します。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초상화를 완성했다면 선생님께 제출하고 심도 그리기 책자에 있는 기술 향상 연습을 시작하세요.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portreya xwe qediya, wê bidin destê mamosteyê xwe û dest bi hin çêkerên jêhatîbûnê yên di pirtûka Depth Drawing de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telah menyelesaikan potret anda, serahkannya kepada guru anda dan mulakan beberapa pembina kemahiran dalam buku kecil Lukisan Kedalaman.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 പൂർത്തിയാക്കിയാൽ, അത് നിങ്ങളുടെ അധ്യാപകനെ ഏൽപ്പിക്കുകയും ഡെപ്ത് ഡ്രോയിംഗ് ബുക്ക്‌ലെറ്റിൽ ചില നൈപുണ്യ ബിൽഡർമാരെ ആരംഭിക്കുകയും ചെയ്യുക.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आफ्नो पोर्ट्रेट समाप्त गर्नुभयो भने, यसलाई आफ्नो शिक्षकलाई हस्तान्तरण गर्नुहोस् र गहिराई रेखाचित्र पुस्तिकामा केही कौशल निर्माणकर्ताहरू सुरु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خپل انځور بشپړ کړ، خپل ښوونکي ته یې وسپارئ او د ژور انځور کولو کتابچه کې ځینې مهارت جوړونکي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Quando terminar seu retrato, entregue-o ao seu professor e comece a desenvolver algumas das habilidades do livreto Desenho em Profundidade.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ਆਪਣਾ ਪੋਰਟਰੇਟ ਪੂਰਾ ਕਰ ਲਿਆ ਹੈ, ਤਾਂ ਇਸਨੂੰ ਆਪਣੇ ਅਧਿਆਪਕ ਨੂੰ ਸੌਂਪ ਦਿਓ ਅਤੇ ਡੂੰਘਾਈ ਡਰਾਇੰਗ ਕਿਤਾਬਚੇ ਵਿੱਚ ਕੁਝ ਹੁਨਰ ਨਿਰਮਾਤਾਵਾਂ ਨੂੰ ਸ਼ੁਰੂ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закончили свой портрет, передайте его учителю и приступайте к выполнению упражнений по развитию навыков из буклета «Рисование глубины».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сте завршили свој портрет, предајте га свом учитељу и започните неке од градитеља вештина у књижици Дубинско цртање.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dhammayso sawirkaaga, u dhiib macalinkaaga oo billow qaar ka mid ah xirfad-dhisayaasha buug-yaraha Sawirka Qoto dheer.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has terminado tu retrato, entrégaselo a tu profesor y comienza a practicar algunas de las habilidades del folleto de Dibujo de profundidad.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tos réngsé potret anjeun, serahkeun ka guru anjeun sareng mimitian sababaraha tukang kaahlian dina buklet Depth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umemaliza picha yako, mpe mwalimu wako na uanzishe baadhi ya wajenzi wa ujuzi katika kijitabu cha Kuchora kwa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är klar med ditt porträtt, lämna in det till din lärare och starta några av färdighetsbyggarna i häftet Djupteckning.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natapos mo na ang iyong portrait, ibigay ito sa iyong guro at simulan ang ilan sa mga skill builder sa Depth Drawing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உருவப்படத்தை நீங்கள் முடித்திருந்தால், அதை உங்கள் ஆசிரியரிடம் ஒப்படைத்து, ஆழமான வரைதல் கையேட்டில் சில திறன்களை உருவாக்கத் தொடங்கவும்.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หากคุณวาดภาพเสร็จแล้ว ให้ส่งให้ครูของคุณ และเริ่มฝึกฝนทักษะบางอย่างในสมุดวาดภาพเชิงลึก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Portrenizi bitirdiğinizde öğretmeninize teslim edin ve Derinlik Çizimi kitapçığındaki beceri geliştiricilerden bazılarını uygulamaya başlayın.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закінчили свій портрет, віддайте його своєму вчителеві та почніть розвивати навички в брошурі «Глибина малювання».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نے اپنا پورٹریٹ مکمل کر لیا ہے، تو اسے اپنے استاد کے حوالے کریں اور ڈیپتھ ڈرائنگ کے کتابچے میں مہارت بنانے والوں میں سے کچھ شروع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đã hoàn thành bức chân dung của mình, hãy nộp cho giáo viên và bắt đầu luyện một số kỹ năng trong tập sách Vẽ chiều sâu.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114954f53d_0_3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2114954f53d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11 languages centred next to English,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Choose which skill builders you want to do. Keep developing your realism skills.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Zgjidhni cilat ndërtues aftësish dëshironi të bëni. Vazhdoni të zhvilloni aftësitë tuaja të realizmit.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اختر منشئي المهارات الذين تريد القيام بهم. استمر في تطوير مهاراتك الواقعية.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Ընտրեք, թե որ հմտությունները կառուցողներ եք ցանկանում զբաղվել: Շարունակեք զարգացնել ձեր ռեալիզմի հմտությունները: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选择您想要培养哪些技能。不断发展你的现实主义技能。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Kies welke vaardighedenbouwers je wilt doen. Blijf je realismevaardigheden ontwikkelen.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انتخاب کنید که کدام مهارت سازان را می خواهید انجام دهید. به توسعه مهارت های واقع گرایی خود ادامه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Choisissez les compétences que vous souhaitez développer. Continuez à développer vos compétences en réalisme.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Wählen Sie aus, welche Skill Builder Sie durchführen möchten. Entwickeln Sie Ihre realistischen Fähigkeiten weiter.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કયા કૌશલ્ય બિલ્ડરો કરવા માંગો છો તે પસંદ કરો. તમારી વાસ્તવિકતાની કુશળતા વિકસાવવાનું ચાલુ રાખો.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चुनें कि आप कौन सा कौशल निर्माण करना चाहते हैं। अपने यथार्थवाद कौशल को विकसित करते रहें।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Scegli quali builder di abilità vuoi realizzare. Continua a sviluppare le tue abilità di realismo.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どのスキルビルダーを実行するかを選択します。リアリズムのスキルを磨き続けてください。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어떤 스킬 빌더를 하고 싶은지 선택하세요. 현실주의 기술을 계속 개발하십시오.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Kîjan çêkerên jêhatîbûnê hûn dixwazin bikin hilbijêrin. Pêşxistina hunerên xwe yên realîzmê bidomînin.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तपाइँ कुन कौशल निर्माणकर्ताहरू गर्न चाहानुहुन्छ छनौट गर्नुहोस्। आफ्नो यथार्थवाद कौशल विकास गरिरहनुहोस्।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غوره کړئ کوم مهارت جوړونکي چې تاسو یې کول غواړئ. خپل د ریالیزم مهارتونو ته وده ورکړئ.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Escolha quais construtores de habilidades você deseja fazer. Continue desenvolvendo suas habilidades de realismo.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ਚੁਣੋ ਕਿ ਤੁਸੀਂ ਕਿਹੜੇ ਹੁਨਰ ਬਿਲਡਰ ਕਰਨਾ ਚਾਹੁੰਦੇ ਹੋ। ਆਪਣੇ ਯਥਾਰਥਵਾਦ ਦੇ ਹੁਨਰ ਨੂੰ ਵਿਕਸਿਤ ਕਰਦੇ ਰਹੋ।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Выберите, какими навыками вы хотите заниматься. Продолжайте развивать свои навыки реализма.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Изаберите које градитеље вештина желите да радите. Наставите да развијате своје вештине реализма.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Dooro xirfad-dhisayaasha aad rabto inaad samayso. Sii wad horumarinta xirfadahaaga xaqiiqada.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Elige qué constructores de habilidades quieres hacer. Sigue desarrollando tus habilidades de realismo.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Chagua wajenzi wa ujuzi unaotaka kufanya. Endelea kukuza ujuzi wako wa uhalisia.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Välj vilka färdighetsbyggare du vill göra. Fortsätt utveckla dina realistiska färdigheter.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Piliin kung aling mga tagabuo ng kasanayan ang gusto mong gawin. Patuloy na paunlarin ang iyong mga kasanayan sa pagiging totoo.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செய்ய விரும்பும் திறன் பில்டர்களைத் தேர்வு செய்யவும். உங்கள் யதார்த்த திறன்களை வளர்த்துக் கொள்ளுங்கள்.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เลือกผู้สร้างทักษะที่คุณต้องการทำ พัฒนาทักษะความสมจริงของคุณต่อไป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Hangi beceri oluşturucuları yapmak istediğinizi seçin. Gerçekçilik becerilerinizi geliştirmeye devam edin.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Виберіть, якими навичками ви хочете зайнятися. Продовжуйте розвивати свої навички реалізму.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منتخب کریں کہ آپ کون سے ہنر مند تعمیرات کرنا چاہتے ہیں۔ اپنی حقیقت پسندی کی مہارتوں کو فروغ دیتے رہیں۔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Chọn những người xây dựng kỹ năng bạn muốn làm. Tiếp tục phát triển kỹ năng thực tế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8638d0c704_0_3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28638d0c704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December 2024 generated on 2/15/2025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Practice drawing blurry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Praktikoni të vizatoni sfonde të paqarta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تدرب على رسم خلفيات ضبابية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Սովորեք նկարել աղոտ ֆոներ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练习绘制模糊背景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Oefen met het tekenen van onscherpe achtergronden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کشیدن پس زمینه های تار را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Entraînez-vous à dessiner des arrière-plans flous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Üben Sie das Zeichnen verschwommener Hintergründe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અસ્પષ્ટ પૃષ્ઠભૂમિ દોરવાની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धुंधली पृष्ठभूमि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Esercitati a disegnare sfondi sfocati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ぼやけた背景を描く練習をする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흐린 배경 그리기 연습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xêzkirina paşerojên nezelal pratîk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धमिलो पृष्ठभूमिहरू कोर्ने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تیاره شالید انځور کولو تمرین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Pratique desenhar fundos desfocados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ਧੁੰਦਲੇ ਬੈਕਗ੍ਰਾਊਂਡ ਨੂੰ ਡਰਾਇੰਗ ਕਰਨ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Попрактикуйтесь в рисовании размытого фона.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Вежбајте цртање мутних позадина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celceli sawirida asalka blushka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Practica dibujar fondos borrosos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Jizoeze kuchora mandharinyuma yenye ukungu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Träna på att rita suddiga bakgrunder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Magsanay sa pagguhit ng malabong background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மங்கலான பின்னணியை வரையப்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ฝึกวาดพื้นหลังเบลอๆ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Bulanık arka planlar çizmeye çalışın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Потренуйтеся малювати розмиті фони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دھندلے پس منظر کو ڈرائنگ کرنے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Thực hành vẽ nền mờ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8638d0c704_0_4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28638d0c704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December 2024 generated on 2/15/2025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Practice combining 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Praktikoni kombinimin e imazheve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تدرب على الجمع بين الصور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Զբաղվեք պատկերների համադրությամբ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练习组合图像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Oefen met het combineren van afbeeldingen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تصاویر را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Entraînez-vous à combiner des 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Üben Sie das Kombinieren von Bildern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છબીઓને સંયોજિત કરવાની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छवियों के संयोजन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Esercitati a combinare le immagini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画像を組み合わせる練習をする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이미지 결합 연습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Bihevkirina wêneyan pratîk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छविहरू संयोजन गर्ने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انځورونو سره یوځای کولو تمرین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Pratique combinar imagens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ਚਿੱਤਰਾਂ ਨੂੰ ਜੋੜਨ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Практикуйтесь в объединении изображений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Вежбајте комбиновање слика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celceli isku dhafka sawirada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Practica combinar imágenes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mazoezi ya kuchanganya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Träna på att kombinera bilder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Magsanay sa pagsasama-sama ng mga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படங்களை இணைத்து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ฝึกรวมภาพ</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Görüntüleri birleştirme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Потренуйтеся поєднувати зображення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تصاویر کو یکجا کرنے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Luyện tập kết hợp hình ảnh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8638d0c704_0_4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28638d0c704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December 2024 generated on 2/15/2025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Practice combining 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Praktikoni kombinimin e imazheve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تدرب على الجمع بين الصور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Զբաղվեք պատկերների համադրությամբ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练习组合图像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Oefen met het combineren van afbeeldingen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تصاویر را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Entraînez-vous à combiner des 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Üben Sie das Kombinieren von Bildern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છબીઓને સંયોજિત કરવાની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छवियों के संयोजन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Esercitati a combinare le immagini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画像を組み合わせる練習をする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이미지 결합 연습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Bihevkirina wêneyan pratîk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छविहरू संयोजन गर्ने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انځورونو سره یوځای کولو تمرین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Pratique combinar imagens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ਚਿੱਤਰਾਂ ਨੂੰ ਜੋੜਨ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Практикуйтесь в объединении изображений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Вежбајте комбиновање слика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celceli isku dhafka sawirada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Practica combinar imágenes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mazoezi ya kuchanganya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Träna på att kombinera bilder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Magsanay sa pagsasama-sama ng mga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படங்களை இணைத்து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ฝึกรวมภาพ</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Görüntüleri birleştirme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Потренуйтеся поєднувати зображення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تصاویر کو یکجا کرنے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Luyện tập kết hợp hình ảnh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8638d0c704_0_24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28638d0c704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9e37a2f0e4_0_7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9e37a2f0e4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must finish your goal-setting assignment  BEFORE doing any work on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duhet të përfundoni detyrën tuaj të përcaktimit të synimeve PARA se të bëni ndonjë punë në portretin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በቁምህ ላይ ማንኛውንም ስራ ከመሥራትህ በፊት ግብ የማውጣት ስራህን መጨረስ አለብህ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يجب عليك الانتهاء من مهمة تحديد الأهداف قبل القيام بأي عمل على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դուք պետք է ավարտեք ձեր նպատակը դնելու առաջադրանքը, նախքան դիմանկարի վրա որևէ աշխատանք կատարելը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heu d'acabar la vostra tasca d'establiment d'objectius ABANS de fer qualsevol treball al vostre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今天你必须先完成你的目标设定任务，然后才能开始创作你的肖像画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moet je je doelopdracht afronden VOORDAT je aan je portret gaat werken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باید قبل از انجام هر کاری روی پرتره، تکلیف تعیین هدف خود را تمام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devez terminer votre tâche de définition d'objectifs AVANT de travailler sur votre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müssen Sie Ihre Zielsetzungsaufgabe abschließen, BEVOR Sie mit der Arbeit an Ihrem Porträt beginnen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તમારે તમારા પોટ્રેટ પર કોઈપણ કામ કરતા પહેલા તમારું લક્ષ્ય-સેટિંગ અસાઇનમેન્ટ પૂર્ણ કરવું પડશે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आपको अपने चित्र पर कोई भी काम शुरू करने से पहले अपना लक्ष्य-निर्धारण कार्य पूरा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devi completare il tuo compito di definizione degli obiettivi PRIMA di iniziare qualsiasi lavoro sul tuo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今日は、肖像画の作業を始める前に、目標設定の課題を終わらせなければなりません。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초상화 작업을 하기 전에 목표 설정 과제를 마쳐야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divê hûn peywira xweya armancsaziyê BERÎ ku hûn karekî li ser portreya xwe bikin biqedînin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mesti menyelesaikan tugasan penetapan matlamat anda SEBELUM melakukan sebarang kerja pada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പോർട്രെയ്‌റ്റിൽ എന്തെങ്കിലും ജോലി ചെയ്യുന്നതിന് മുമ്പ് ഇന്ന് നിങ്ങളുടെ ലക്ഷ്യം നിശ്ചയിക്കുന്ന അസൈൻമെൻ്റ് പൂർത്തിയാക്കണം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तपाईंले आफ्नो पोर्ट्रेटमा कुनै पनि काम गर्नु अघि आफ्नो लक्ष्य-सेटिङ असाइनमेन्ट समाप्त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باید په خپل انځور کې کوم کار کولو دمخه د هدف ټاکلو دنده پای ته ورسوئ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deve terminar sua tarefa de definição de metas ANTES de fazer qualquer trabalho em seu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ਤੁਹਾਨੂੰ ਆਪਣੇ ਪੋਰਟਰੇਟ 'ਤੇ ਕੋਈ ਵੀ ਕੰਮ ਕਰਨ ਤੋਂ ਪਹਿਲਾਂ ਆਪਣਾ ਟੀਚਾ-ਸੈਟਿੰਗ ਅਸਾਈਨਮੈਂਟ ਪੂਰਾ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вы должны закончить задание по постановке целей ДО того, как приступить к работе над портретом.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морате да завршите свој задатак постављања циљева ПРЕ него што радите на свом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waa in aad dhammaysataa hawshaada yool-dejin ka hor inta aanad samayn wax shaqo ah oo ku saabsan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debes terminar tu tarea de establecimiento de objetivos ANTES de realizar cualquier trabajo en tu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ayeuna anjeun kedah ngaréngsékeun tugas netepkeun tujuan anjeun sateuacan ngalakukeun padamelan dina potrét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lazima umalize mgawo wako wa kuweka malengo KABLA ya kufanya kazi yoyote kwenye picha 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måste du slutföra din måluppgift INNAN du gör något arbete med ditt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ay dapat mong tapusin ang iyong takdang-aralin sa pagtatakda ng layunin BAGO gawin ang anumang gawain sa iyong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உங்கள் உருவப்படத்தில் எந்த வேலையும் செய்வதற்கு முன் உங்கள் இலக்கை நிர்ணயிக்கும் வேலையை முடிக்க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วันนี้คุณต้องทำการกำหนดเป้าหมายให้เสร็จก่อนเริ่มงานใดๆ ในภาพเหมือนของคุณ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portreniz üzerinde herhangi bir çalışma yapmadan ÖNCE hedef belirleme ödevini bitirmelisiniz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ви повинні завершити завдання постановки цілей ПЕРЕД тим, як працювати над своїм портретом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کو اپنے پورٹریٹ پر کوئی بھی کام کرنے سے پہلے اپنی گول سیٹنگ اسائنمنٹ کو ختم کرنا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phải hoàn thành bài tập đặt mục tiêu TRƯỚC KHI thực hiện bất kỳ công việc nào trên bức chân dung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5abfc2bda3_0_5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25abfc2bda3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are different versions of this assignment depending on your language and adaptations.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are different versions of this assignment for your language.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Ekzistojnë versione të ndryshme të kësaj detyre në varësi të gjuhës dhe përshtatjeve tuaja.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በቋንቋዎ እና በማመቻቸት ላይ በመመስረት የዚህ ምድብ የተለያዩ ስሪቶች አሉ።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هناك إصدارات مختلفة من هذه المهمة اعتمادًا على لغتك وتعديلاتك.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առաջադրանքի տարբեր տարբերակներ կան՝ կախված ձեր լեզվից և հարմարվողականություններից: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 ha diferents versions d'aquesta tasca en funció del vostre idioma i adaptacions.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根据您的语言和改编，此作业有不同的版本。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 zijn verschillende versies van deze opdracht, afhankelijk van je taal en aanpassingen.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بسته به زبان و سازگاری شما، نسخه های مختلفی از این تکلیف وجود 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existe différentes versions de ce devoir en fonction de votre langue et des adaptations.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gibt verschiedene Versionen dieser Aufgabe, abhängig von Ihrer Sprache und Ihren Anpassungen.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ભાષા અને અનુકૂલન પર આધાર રાખીને આ અસાઇનમેન્ટની વિવિધ આવૃત્તિઓ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भाषा और अनुकूलन के आधार पर इस असाइनमेंट के विभिन्न संस्करण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Esistono diverse versioni di questo compito, a seconda della lingua e degli adattamenti.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この課題には、言語と適応に応じてさまざまなバージョンがあります。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과제는 여러분의 언어와 적용 방식에 따라 여러 가지 버전이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 gorî ziman û adaptasyona we guhertoyên cûda yên vê peywirê hene.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Terdapat pelbagai versi tugasan ini bergantung pada bahasa dan penyesuaian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ഭാഷയും അഡാപ്റ്റേഷനുകളും അനുസരിച്ച് ഈ അസൈൻമെൻ്റിൻ്റെ വ്യത്യസ്ത പതിപ്പുകൾ ഉണ്ട്.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भाषा र अनुकूलनका आधारमा यस असाइनमेन्टका विभिन्न संस्करणहरू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ژبې او موافقت پر بنسټ د دې دندې مختلف نسخې شتون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Existem diferentes versões desta tarefa dependendo do seu idioma e das adaptações.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ਭਾਸ਼ਾ ਅਤੇ ਰੂਪਾਂਤਰਾਂ ਦੇ ਆਧਾਰ 'ਤੇ ਇਸ ਅਸਾਈਨਮੈਂਟ ਦੇ ਵੱਖ-ਵੱਖ ਸੰਸਕਰਣ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Существуют различные версии этого задания в зависимости от вашего языка и адаптаций.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Постоје различите верзије овог задатка у зависности од вашег језика и прилагођавања.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 jira noocyo kala duwan oo hawshan ah iyadoo ku xiran luqaddaada iyo la qabsigaaga.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Existen diferentes versiones de esta tarea dependiendo del idioma y las adaptaciones.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Aya vérsi anu béda pikeun tugas ieu gumantung kana basa sareng adaptasi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Kuna matoleo tofauti ya kazi hii kulingana na lugha yako na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finns olika versioner av denna uppgift beroende på ditt språk och anpassningar.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Mayroong iba't ibang bersyon ng takdang-aralin na ito depende sa iyong wika at mga adaptasyon.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மொழி மற்றும் தழுவல்களைப் பொறுத்து இந்தப் பணியின் வெவ்வேறு பதிப்புகள் உள்ளன.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งานมอบหมายนี้มีเวอร์ชันที่แตกต่างกัน ขึ้นอยู่กับภาษาและการปรับแต่งของคุณ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Dilinize ve uyarlamalarınıza bağlı olarak bu ödevin farklı versiyonları vardır.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Існують різні версії цього завдання залежно від вашої мови та адаптації.</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کی زبان اور موافقت کے لحاظ سے اس اسائنمنٹ کے مختلف ورژن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 nhiều phiên bản khác nhau của bài tập này tùy thuộc vào ngôn ngữ và khả năng thích ứng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grpSp>
        <p:nvGrpSpPr>
          <p:cNvPr id="66" name="Google Shape;66;p15"/>
          <p:cNvGrpSpPr/>
          <p:nvPr/>
        </p:nvGrpSpPr>
        <p:grpSpPr>
          <a:xfrm>
            <a:off x="4350279" y="3807170"/>
            <a:ext cx="443589" cy="140843"/>
            <a:chOff x="4137525" y="2915950"/>
            <a:chExt cx="869100" cy="207000"/>
          </a:xfrm>
        </p:grpSpPr>
        <p:sp>
          <p:nvSpPr>
            <p:cNvPr id="67" name="Google Shape;67;p15"/>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15"/>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1" name="Google Shape;71;p15"/>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2" name="Google Shape;72;p1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6"/>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5" name="Google Shape;75;p1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8" name="Google Shape;78;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9" name="Google Shape;79;p1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 name="Google Shape;82;p18"/>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3" name="Google Shape;83;p18"/>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 name="Google Shape;84;p1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7" name="Google Shape;87;p1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20"/>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0" name="Google Shape;90;p20"/>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1" name="Google Shape;91;p2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2" name="Shape 92"/>
        <p:cNvGrpSpPr/>
        <p:nvPr/>
      </p:nvGrpSpPr>
      <p:grpSpPr>
        <a:xfrm>
          <a:off x="0" y="0"/>
          <a:ext cx="0" cy="0"/>
          <a:chOff x="0" y="0"/>
          <a:chExt cx="0" cy="0"/>
        </a:xfrm>
      </p:grpSpPr>
      <p:sp>
        <p:nvSpPr>
          <p:cNvPr id="93" name="Google Shape;93;p21"/>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94" name="Google Shape;94;p2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2"/>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2"/>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98" name="Google Shape;98;p22"/>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9" name="Google Shape;99;p22"/>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00" name="Google Shape;100;p22"/>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01" name="Google Shape;101;p2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3"/>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04" name="Google Shape;104;p2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24"/>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4"/>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8" name="Google Shape;108;p2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2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63" name="Google Shape;63;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64" name="Google Shape;64;p14"/>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0.xml"/><Relationship Id="rId3" Type="http://schemas.openxmlformats.org/officeDocument/2006/relationships/image" Target="../media/image81.jpg"/><Relationship Id="rId4" Type="http://schemas.openxmlformats.org/officeDocument/2006/relationships/image" Target="../media/image6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1.xml"/><Relationship Id="rId3" Type="http://schemas.openxmlformats.org/officeDocument/2006/relationships/image" Target="../media/image81.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5.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6.xml"/><Relationship Id="rId3" Type="http://schemas.openxmlformats.org/officeDocument/2006/relationships/image" Target="../media/image1.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26.jpg"/><Relationship Id="rId10" Type="http://schemas.openxmlformats.org/officeDocument/2006/relationships/image" Target="../media/image41.jpg"/><Relationship Id="rId13" Type="http://schemas.openxmlformats.org/officeDocument/2006/relationships/image" Target="../media/image31.jpg"/><Relationship Id="rId12" Type="http://schemas.openxmlformats.org/officeDocument/2006/relationships/image" Target="../media/image32.jpg"/><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2.jpg"/><Relationship Id="rId4" Type="http://schemas.openxmlformats.org/officeDocument/2006/relationships/image" Target="../media/image25.jpg"/><Relationship Id="rId9" Type="http://schemas.openxmlformats.org/officeDocument/2006/relationships/image" Target="../media/image24.jpg"/><Relationship Id="rId14" Type="http://schemas.openxmlformats.org/officeDocument/2006/relationships/image" Target="../media/image33.jpg"/><Relationship Id="rId5" Type="http://schemas.openxmlformats.org/officeDocument/2006/relationships/image" Target="../media/image29.jpg"/><Relationship Id="rId6" Type="http://schemas.openxmlformats.org/officeDocument/2006/relationships/image" Target="../media/image23.jpg"/><Relationship Id="rId7" Type="http://schemas.openxmlformats.org/officeDocument/2006/relationships/image" Target="../media/image28.jpg"/><Relationship Id="rId8"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3.jpg"/></Relationships>
</file>

<file path=ppt/slides/_rels/slide43.xml.rels><?xml version="1.0" encoding="UTF-8" standalone="yes"?><Relationships xmlns="http://schemas.openxmlformats.org/package/2006/relationships"><Relationship Id="rId11" Type="http://schemas.openxmlformats.org/officeDocument/2006/relationships/image" Target="../media/image26.jpg"/><Relationship Id="rId10" Type="http://schemas.openxmlformats.org/officeDocument/2006/relationships/image" Target="../media/image41.jpg"/><Relationship Id="rId13" Type="http://schemas.openxmlformats.org/officeDocument/2006/relationships/image" Target="../media/image31.jpg"/><Relationship Id="rId12" Type="http://schemas.openxmlformats.org/officeDocument/2006/relationships/image" Target="../media/image32.jpg"/><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22.jpg"/><Relationship Id="rId4" Type="http://schemas.openxmlformats.org/officeDocument/2006/relationships/image" Target="../media/image25.jpg"/><Relationship Id="rId9" Type="http://schemas.openxmlformats.org/officeDocument/2006/relationships/image" Target="../media/image24.jpg"/><Relationship Id="rId14" Type="http://schemas.openxmlformats.org/officeDocument/2006/relationships/image" Target="../media/image33.jpg"/><Relationship Id="rId5" Type="http://schemas.openxmlformats.org/officeDocument/2006/relationships/image" Target="../media/image29.jpg"/><Relationship Id="rId6" Type="http://schemas.openxmlformats.org/officeDocument/2006/relationships/image" Target="../media/image23.jpg"/><Relationship Id="rId7" Type="http://schemas.openxmlformats.org/officeDocument/2006/relationships/image" Target="../media/image28.jpg"/><Relationship Id="rId8" Type="http://schemas.openxmlformats.org/officeDocument/2006/relationships/image" Target="../media/image3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1" Type="http://schemas.openxmlformats.org/officeDocument/2006/relationships/image" Target="../media/image37.jpg"/><Relationship Id="rId10" Type="http://schemas.openxmlformats.org/officeDocument/2006/relationships/image" Target="../media/image48.jpg"/><Relationship Id="rId13" Type="http://schemas.openxmlformats.org/officeDocument/2006/relationships/image" Target="../media/image35.jpg"/><Relationship Id="rId12" Type="http://schemas.openxmlformats.org/officeDocument/2006/relationships/image" Target="../media/image43.jpg"/><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40.jpg"/><Relationship Id="rId4" Type="http://schemas.openxmlformats.org/officeDocument/2006/relationships/image" Target="../media/image46.jpg"/><Relationship Id="rId9" Type="http://schemas.openxmlformats.org/officeDocument/2006/relationships/image" Target="../media/image45.jpg"/><Relationship Id="rId14" Type="http://schemas.openxmlformats.org/officeDocument/2006/relationships/image" Target="../media/image47.jpg"/><Relationship Id="rId5" Type="http://schemas.openxmlformats.org/officeDocument/2006/relationships/image" Target="../media/image38.jpg"/><Relationship Id="rId6" Type="http://schemas.openxmlformats.org/officeDocument/2006/relationships/image" Target="../media/image36.jpg"/><Relationship Id="rId7" Type="http://schemas.openxmlformats.org/officeDocument/2006/relationships/image" Target="../media/image39.jpg"/><Relationship Id="rId8"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6.jpg"/><Relationship Id="rId4" Type="http://schemas.openxmlformats.org/officeDocument/2006/relationships/image" Target="../media/image4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7.jpg"/></Relationships>
</file>

<file path=ppt/slides/_rels/slide58.xml.rels><?xml version="1.0" encoding="UTF-8" standalone="yes"?><Relationships xmlns="http://schemas.openxmlformats.org/package/2006/relationships"><Relationship Id="rId11" Type="http://schemas.openxmlformats.org/officeDocument/2006/relationships/image" Target="../media/image37.jpg"/><Relationship Id="rId10" Type="http://schemas.openxmlformats.org/officeDocument/2006/relationships/image" Target="../media/image48.jpg"/><Relationship Id="rId13" Type="http://schemas.openxmlformats.org/officeDocument/2006/relationships/image" Target="../media/image35.jpg"/><Relationship Id="rId12" Type="http://schemas.openxmlformats.org/officeDocument/2006/relationships/image" Target="../media/image43.jpg"/><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40.jpg"/><Relationship Id="rId4" Type="http://schemas.openxmlformats.org/officeDocument/2006/relationships/image" Target="../media/image46.jpg"/><Relationship Id="rId9" Type="http://schemas.openxmlformats.org/officeDocument/2006/relationships/image" Target="../media/image45.jpg"/><Relationship Id="rId14" Type="http://schemas.openxmlformats.org/officeDocument/2006/relationships/image" Target="../media/image47.jpg"/><Relationship Id="rId5" Type="http://schemas.openxmlformats.org/officeDocument/2006/relationships/image" Target="../media/image38.jpg"/><Relationship Id="rId6" Type="http://schemas.openxmlformats.org/officeDocument/2006/relationships/image" Target="../media/image36.jpg"/><Relationship Id="rId7" Type="http://schemas.openxmlformats.org/officeDocument/2006/relationships/image" Target="../media/image39.jpg"/><Relationship Id="rId8" Type="http://schemas.openxmlformats.org/officeDocument/2006/relationships/image" Target="../media/image4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13.jpg"/><Relationship Id="rId5" Type="http://schemas.openxmlformats.org/officeDocument/2006/relationships/image" Target="../media/image9.jpg"/><Relationship Id="rId6"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53.jpg"/><Relationship Id="rId13" Type="http://schemas.openxmlformats.org/officeDocument/2006/relationships/image" Target="../media/image51.jpg"/><Relationship Id="rId12" Type="http://schemas.openxmlformats.org/officeDocument/2006/relationships/image" Target="../media/image76.png"/><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56.jpg"/><Relationship Id="rId4" Type="http://schemas.openxmlformats.org/officeDocument/2006/relationships/image" Target="../media/image55.jpg"/><Relationship Id="rId9" Type="http://schemas.openxmlformats.org/officeDocument/2006/relationships/image" Target="../media/image50.jpg"/><Relationship Id="rId5" Type="http://schemas.openxmlformats.org/officeDocument/2006/relationships/image" Target="../media/image57.jpg"/><Relationship Id="rId6" Type="http://schemas.openxmlformats.org/officeDocument/2006/relationships/image" Target="../media/image52.jpg"/><Relationship Id="rId7" Type="http://schemas.openxmlformats.org/officeDocument/2006/relationships/image" Target="../media/image49.jpg"/><Relationship Id="rId8" Type="http://schemas.openxmlformats.org/officeDocument/2006/relationships/image" Target="../media/image5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5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5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5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5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49.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5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57.jpg"/></Relationships>
</file>

<file path=ppt/slides/_rels/slide78.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53.jpg"/><Relationship Id="rId13" Type="http://schemas.openxmlformats.org/officeDocument/2006/relationships/image" Target="../media/image51.jpg"/><Relationship Id="rId12" Type="http://schemas.openxmlformats.org/officeDocument/2006/relationships/image" Target="../media/image76.png"/><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56.jpg"/><Relationship Id="rId4" Type="http://schemas.openxmlformats.org/officeDocument/2006/relationships/image" Target="../media/image55.jpg"/><Relationship Id="rId9" Type="http://schemas.openxmlformats.org/officeDocument/2006/relationships/image" Target="../media/image50.jpg"/><Relationship Id="rId5" Type="http://schemas.openxmlformats.org/officeDocument/2006/relationships/image" Target="../media/image57.jpg"/><Relationship Id="rId6" Type="http://schemas.openxmlformats.org/officeDocument/2006/relationships/image" Target="../media/image52.jpg"/><Relationship Id="rId7" Type="http://schemas.openxmlformats.org/officeDocument/2006/relationships/image" Target="../media/image49.jpg"/><Relationship Id="rId8" Type="http://schemas.openxmlformats.org/officeDocument/2006/relationships/image" Target="../media/image5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80.xml.rels><?xml version="1.0" encoding="UTF-8" standalone="yes"?><Relationships xmlns="http://schemas.openxmlformats.org/package/2006/relationships"><Relationship Id="rId11" Type="http://schemas.openxmlformats.org/officeDocument/2006/relationships/image" Target="../media/image65.jpg"/><Relationship Id="rId10" Type="http://schemas.openxmlformats.org/officeDocument/2006/relationships/image" Target="../media/image67.jpg"/><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image" Target="../media/image64.jpg"/><Relationship Id="rId4" Type="http://schemas.openxmlformats.org/officeDocument/2006/relationships/image" Target="../media/image58.jpg"/><Relationship Id="rId9" Type="http://schemas.openxmlformats.org/officeDocument/2006/relationships/image" Target="../media/image62.jpg"/><Relationship Id="rId5" Type="http://schemas.openxmlformats.org/officeDocument/2006/relationships/image" Target="../media/image63.jpg"/><Relationship Id="rId6" Type="http://schemas.openxmlformats.org/officeDocument/2006/relationships/image" Target="../media/image61.jpg"/><Relationship Id="rId7" Type="http://schemas.openxmlformats.org/officeDocument/2006/relationships/image" Target="../media/image60.jpg"/><Relationship Id="rId8" Type="http://schemas.openxmlformats.org/officeDocument/2006/relationships/image" Target="../media/image6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6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6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68.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61.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6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62.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58.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63.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6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s://www.instagram.com/yuxweluptun/" TargetMode="External"/><Relationship Id="rId4" Type="http://schemas.openxmlformats.org/officeDocument/2006/relationships/image" Target="../media/image11.jpg"/><Relationship Id="rId5" Type="http://schemas.openxmlformats.org/officeDocument/2006/relationships/image" Target="../media/image12.png"/></Relationships>
</file>

<file path=ppt/slides/_rels/slide90.xml.rels><?xml version="1.0" encoding="UTF-8" standalone="yes"?><Relationships xmlns="http://schemas.openxmlformats.org/package/2006/relationships"><Relationship Id="rId11" Type="http://schemas.openxmlformats.org/officeDocument/2006/relationships/image" Target="../media/image65.jpg"/><Relationship Id="rId10" Type="http://schemas.openxmlformats.org/officeDocument/2006/relationships/image" Target="../media/image67.jpg"/><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64.jpg"/><Relationship Id="rId4" Type="http://schemas.openxmlformats.org/officeDocument/2006/relationships/image" Target="../media/image58.jpg"/><Relationship Id="rId9" Type="http://schemas.openxmlformats.org/officeDocument/2006/relationships/image" Target="../media/image62.jpg"/><Relationship Id="rId5" Type="http://schemas.openxmlformats.org/officeDocument/2006/relationships/image" Target="../media/image63.jpg"/><Relationship Id="rId6" Type="http://schemas.openxmlformats.org/officeDocument/2006/relationships/image" Target="../media/image61.jpg"/><Relationship Id="rId7" Type="http://schemas.openxmlformats.org/officeDocument/2006/relationships/image" Target="../media/image60.jpg"/><Relationship Id="rId8" Type="http://schemas.openxmlformats.org/officeDocument/2006/relationships/image" Target="../media/image68.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4.xml"/><Relationship Id="rId3" Type="http://schemas.openxmlformats.org/officeDocument/2006/relationships/image" Target="../media/image72.jpg"/><Relationship Id="rId4" Type="http://schemas.openxmlformats.org/officeDocument/2006/relationships/image" Target="../media/image69.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5.xml"/><Relationship Id="rId3" Type="http://schemas.openxmlformats.org/officeDocument/2006/relationships/image" Target="../media/image74.jpg"/><Relationship Id="rId4" Type="http://schemas.openxmlformats.org/officeDocument/2006/relationships/image" Target="../media/image71.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6.xml"/><Relationship Id="rId3" Type="http://schemas.openxmlformats.org/officeDocument/2006/relationships/image" Target="../media/image73.jpg"/><Relationship Id="rId4" Type="http://schemas.openxmlformats.org/officeDocument/2006/relationships/image" Target="../media/image70.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 Id="rId3" Type="http://schemas.openxmlformats.org/officeDocument/2006/relationships/image" Target="../media/image81.jpg"/><Relationship Id="rId4" Type="http://schemas.openxmlformats.org/officeDocument/2006/relationships/image" Target="../media/image79.jpg"/><Relationship Id="rId5" Type="http://schemas.openxmlformats.org/officeDocument/2006/relationships/image" Target="../media/image7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6"/>
          <p:cNvSpPr txBox="1"/>
          <p:nvPr/>
        </p:nvSpPr>
        <p:spPr>
          <a:xfrm>
            <a:off x="0" y="0"/>
            <a:ext cx="2967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700">
                <a:solidFill>
                  <a:srgbClr val="00FF00"/>
                </a:solidFill>
                <a:latin typeface="Oswald"/>
                <a:ea typeface="Oswald"/>
                <a:cs typeface="Oswald"/>
                <a:sym typeface="Oswald"/>
              </a:rPr>
              <a:t>SECOND LAST DAY</a:t>
            </a:r>
            <a:r>
              <a:rPr lang="en" sz="3700">
                <a:solidFill>
                  <a:srgbClr val="FFFFFF"/>
                </a:solidFill>
                <a:latin typeface="Oswald"/>
                <a:ea typeface="Oswald"/>
                <a:cs typeface="Oswald"/>
                <a:sym typeface="Oswald"/>
              </a:rPr>
              <a:t> FOR YOUR PORTRAIT</a:t>
            </a:r>
            <a:br>
              <a:rPr lang="en" sz="3700">
                <a:solidFill>
                  <a:srgbClr val="FFFFFF"/>
                </a:solidFill>
                <a:latin typeface="Oswald"/>
                <a:ea typeface="Oswald"/>
                <a:cs typeface="Oswald"/>
                <a:sym typeface="Oswald"/>
              </a:rPr>
            </a:br>
            <a:endParaRPr sz="2400">
              <a:solidFill>
                <a:srgbClr val="FFFFFF"/>
              </a:solidFill>
              <a:latin typeface="Oswald"/>
              <a:ea typeface="Oswald"/>
              <a:cs typeface="Oswald"/>
              <a:sym typeface="Oswald"/>
            </a:endParaRPr>
          </a:p>
          <a:p>
            <a:pPr indent="457200" lvl="0" marL="0" rtl="0" algn="l">
              <a:spcBef>
                <a:spcPts val="0"/>
              </a:spcBef>
              <a:spcAft>
                <a:spcPts val="0"/>
              </a:spcAft>
              <a:buNone/>
            </a:pPr>
            <a:r>
              <a:rPr lang="en" sz="2400">
                <a:solidFill>
                  <a:srgbClr val="FFFFFF"/>
                </a:solidFill>
                <a:latin typeface="Oswald"/>
                <a:ea typeface="Oswald"/>
                <a:cs typeface="Oswald"/>
                <a:sym typeface="Oswald"/>
              </a:rPr>
              <a:t>Today you need</a:t>
            </a:r>
            <a:endParaRPr sz="2400">
              <a:solidFill>
                <a:srgbClr val="FFFFFF"/>
              </a:solidFill>
              <a:latin typeface="Oswald"/>
              <a:ea typeface="Oswald"/>
              <a:cs typeface="Oswald"/>
              <a:sym typeface="Oswald"/>
            </a:endParaRPr>
          </a:p>
          <a:p>
            <a:pPr indent="0" lvl="0" marL="0" rtl="0" algn="l">
              <a:lnSpc>
                <a:spcPct val="114000"/>
              </a:lnSpc>
              <a:spcBef>
                <a:spcPts val="0"/>
              </a:spcBef>
              <a:spcAft>
                <a:spcPts val="0"/>
              </a:spcAft>
              <a:buNone/>
            </a:pPr>
            <a:r>
              <a:t/>
            </a:r>
            <a:endParaRPr sz="2400">
              <a:solidFill>
                <a:srgbClr val="CACACA"/>
              </a:solidFill>
              <a:latin typeface="Average"/>
              <a:ea typeface="Average"/>
              <a:cs typeface="Average"/>
              <a:sym typeface="Average"/>
            </a:endParaRPr>
          </a:p>
          <a:p>
            <a:pPr indent="-381000" lvl="0" marL="685800" rtl="0" algn="l">
              <a:lnSpc>
                <a:spcPct val="114000"/>
              </a:lnSpc>
              <a:spcBef>
                <a:spcPts val="600"/>
              </a:spcBef>
              <a:spcAft>
                <a:spcPts val="0"/>
              </a:spcAft>
              <a:buClr>
                <a:srgbClr val="FFFFFF"/>
              </a:buClr>
              <a:buSzPts val="2400"/>
              <a:buFont typeface="Average"/>
              <a:buChar char="●"/>
            </a:pPr>
            <a:r>
              <a:rPr lang="en" sz="2400">
                <a:solidFill>
                  <a:srgbClr val="CACACA"/>
                </a:solidFill>
                <a:latin typeface="Average"/>
                <a:ea typeface="Average"/>
                <a:cs typeface="Average"/>
                <a:sym typeface="Average"/>
              </a:rPr>
              <a:t>📦✏️🖊️🖌 Your </a:t>
            </a:r>
            <a:r>
              <a:rPr b="1" lang="en" sz="2400">
                <a:solidFill>
                  <a:srgbClr val="FFFFFF"/>
                </a:solidFill>
                <a:latin typeface="Average"/>
                <a:ea typeface="Average"/>
                <a:cs typeface="Average"/>
                <a:sym typeface="Average"/>
              </a:rPr>
              <a:t>drawing kit</a:t>
            </a:r>
            <a:r>
              <a:rPr lang="en" sz="2400">
                <a:solidFill>
                  <a:srgbClr val="CACACA"/>
                </a:solidFill>
                <a:latin typeface="Average"/>
                <a:ea typeface="Average"/>
                <a:cs typeface="Average"/>
                <a:sym typeface="Average"/>
              </a:rPr>
              <a:t> from your cubby</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685800" rtl="0" algn="l">
              <a:lnSpc>
                <a:spcPct val="114000"/>
              </a:lnSpc>
              <a:spcBef>
                <a:spcPts val="0"/>
              </a:spcBef>
              <a:spcAft>
                <a:spcPts val="0"/>
              </a:spcAft>
              <a:buClr>
                <a:srgbClr val="FFFFFF"/>
              </a:buClr>
              <a:buSzPts val="2400"/>
              <a:buFont typeface="Average"/>
              <a:buChar char="●"/>
            </a:pPr>
            <a:r>
              <a:rPr lang="en" sz="2400">
                <a:solidFill>
                  <a:srgbClr val="CACACA"/>
                </a:solidFill>
                <a:latin typeface="Average"/>
                <a:ea typeface="Average"/>
                <a:cs typeface="Average"/>
                <a:sym typeface="Average"/>
              </a:rPr>
              <a:t>Your </a:t>
            </a:r>
            <a:r>
              <a:rPr b="1" lang="en" sz="2400">
                <a:solidFill>
                  <a:srgbClr val="FFFFFF"/>
                </a:solidFill>
                <a:latin typeface="Average"/>
                <a:ea typeface="Average"/>
                <a:cs typeface="Average"/>
                <a:sym typeface="Average"/>
              </a:rPr>
              <a:t>good copy</a:t>
            </a:r>
            <a:r>
              <a:rPr lang="en" sz="2400">
                <a:solidFill>
                  <a:srgbClr val="CACACA"/>
                </a:solidFill>
                <a:latin typeface="Average"/>
                <a:ea typeface="Average"/>
                <a:cs typeface="Average"/>
                <a:sym typeface="Average"/>
              </a:rPr>
              <a:t> of your portrait 📄</a:t>
            </a:r>
            <a:endParaRPr sz="2400">
              <a:solidFill>
                <a:srgbClr val="CACACA"/>
              </a:solidFill>
              <a:latin typeface="Average"/>
              <a:ea typeface="Average"/>
              <a:cs typeface="Average"/>
              <a:sym typeface="Average"/>
            </a:endParaRPr>
          </a:p>
        </p:txBody>
      </p:sp>
      <p:sp>
        <p:nvSpPr>
          <p:cNvPr descr="Translations" id="116" name="Google Shape;116;p26"/>
          <p:cNvSpPr txBox="1"/>
          <p:nvPr/>
        </p:nvSpPr>
        <p:spPr>
          <a:xfrm>
            <a:off x="2967900" y="0"/>
            <a:ext cx="6176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የመጨረሻው ሙሉ ቀን ለእርስዎ ቁም ነገር። የእርስዎን የስዕል መሳርያ እና ጥሩ ቅጂ ያስፈልግዎታል።</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آخر يوم لرسم بورتريهك. أنت بحاجة إلى طقم الرسم ونسخة جيدة.</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ÚLTIM DIA COMPLET PER AL TEU RETRAT. Necessites el teu kit de dibuix i la teva bona còpia.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这是你肖像画的最后一天。你需要准备好你的绘画工具和你的好稿。</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آخرین روز کامل برای پرتره شما. شما به کیت طراحی و نسخه خوب خود نیاز دارید.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आपके चित्र के लिए आखिरी पूरा दिन। आपको अपनी ड्राइंग किट और अपनी अच्छी कॉपी की ज़रूरत 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似顔絵を描く最後の一日。デッサン道具と、良い下絵が必要です。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초상화를 그릴 마지막 날입니다. 드로잉 도구와 좋은 원고가 필요합니다.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ROJA DAWÎ JI BO PORTRETA WE. Ji we re kîteya xêzkirinê, û kopiyek weya baş hewce ye.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ÚLTIMO DIA INTEIRO PARA O SEU RETRATO. Você precisa do seu kit de desenho e do seu bom texto.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ਤੁਹਾਡੇ ਪੋਰਟਰੇਟ ਲਈ ਆਖਰੀ ਪੂਰਾ ਦਿਨ। ਤੁਹਾਨੂੰ ਆਪਣੀ ਡਰਾਇੰਗ ਕਿੱਟ ਅਤੇ ਤੁਹਾਡੀ ਚੰਗੀ ਕਾਪੀ ਦੀ ਲੋੜ 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ПОСЛЕДНИЙ ЦЕЛЫЙ ДЕНЬ ДЛЯ ВАШЕГО ПОРТРЕТА. Вам понадобятся набор для рисования и качественный экземпляр.</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MAALINTA BUUXA EE UGU DAMBAYSA SAWIRKAAGA. Waxaad u baahan tahay qalabkaaga sawir-qaadista, iyo nuqulkaaga wanaagsan.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ÚLTIMO DÍA COMPLETO PARA TU RETRATO. Necesitas tu kit de dibujo y una buena copia.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SIKU KAMILI YA MWISHO KWA PICHA YAKO. Unahitaji seti yako ya kuchora, na nakala yako nzuri.</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HULING BUONG ARAW PARA SA IYONG PORTRAIT. Kailangan mo ang iyong drawing kit, at ang iyong magandang kopya.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PORTRENİZ İÇİN SON TAM GÜN. Çizim setinize ve iyi bir kopyaya ihtiyacınız var.</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ОСТАННІЙ ПОВНИЙ ДЕНЬ ДЛЯ ВАШОГО ПОРТРЕТА. Вам потрібен ваш набір для малювання та ваша хороша копія.</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NGÀY CUỐI CÙNG ĐỂ VẼ CHÂN DUNG. Bạn cần bộ dụng cụ vẽ và bản sao đẹp.</a:t>
            </a:r>
            <a:endParaRPr sz="1350">
              <a:solidFill>
                <a:srgbClr val="CACACA"/>
              </a:solidFill>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5"/>
          <p:cNvSpPr txBox="1"/>
          <p:nvPr>
            <p:ph idx="1" type="body"/>
          </p:nvPr>
        </p:nvSpPr>
        <p:spPr>
          <a:xfrm>
            <a:off x="154800" y="5966575"/>
            <a:ext cx="8834400" cy="741000"/>
          </a:xfrm>
          <a:prstGeom prst="rect">
            <a:avLst/>
          </a:prstGeom>
          <a:noFill/>
        </p:spPr>
        <p:txBody>
          <a:bodyPr anchorCtr="0" anchor="b" bIns="91425" lIns="91425" spcFirstLastPara="1" rIns="91425" wrap="square" tIns="91425">
            <a:noAutofit/>
          </a:bodyPr>
          <a:lstStyle/>
          <a:p>
            <a:pPr indent="0" lvl="0" marL="0" rtl="0" algn="ctr">
              <a:lnSpc>
                <a:spcPct val="133300"/>
              </a:lnSpc>
              <a:spcBef>
                <a:spcPts val="0"/>
              </a:spcBef>
              <a:spcAft>
                <a:spcPts val="500"/>
              </a:spcAft>
              <a:buNone/>
            </a:pPr>
            <a:r>
              <a:rPr lang="en" sz="1800">
                <a:solidFill>
                  <a:srgbClr val="EFEFEF"/>
                </a:solidFill>
                <a:latin typeface="Open Sans"/>
                <a:ea typeface="Open Sans"/>
                <a:cs typeface="Open Sans"/>
                <a:sym typeface="Open Sans"/>
              </a:rPr>
              <a:t>Yayoi Kusama, </a:t>
            </a:r>
            <a:r>
              <a:rPr b="1" i="1" lang="en" sz="1800">
                <a:solidFill>
                  <a:srgbClr val="FFFFFF"/>
                </a:solidFill>
                <a:latin typeface="Open Sans"/>
                <a:ea typeface="Open Sans"/>
                <a:cs typeface="Open Sans"/>
                <a:sym typeface="Open Sans"/>
              </a:rPr>
              <a:t>All the Eternal Love I Have for the Pumpkins</a:t>
            </a:r>
            <a:r>
              <a:rPr lang="en" sz="1800">
                <a:solidFill>
                  <a:srgbClr val="EFEFEF"/>
                </a:solidFill>
                <a:latin typeface="Open Sans"/>
                <a:ea typeface="Open Sans"/>
                <a:cs typeface="Open Sans"/>
                <a:sym typeface="Open Sans"/>
              </a:rPr>
              <a:t>, 2016.</a:t>
            </a:r>
            <a:endParaRPr sz="1800">
              <a:solidFill>
                <a:srgbClr val="EFEFEF"/>
              </a:solidFill>
              <a:latin typeface="Open Sans"/>
              <a:ea typeface="Open Sans"/>
              <a:cs typeface="Open Sans"/>
              <a:sym typeface="Open Sans"/>
            </a:endParaRPr>
          </a:p>
        </p:txBody>
      </p:sp>
      <p:pic>
        <p:nvPicPr>
          <p:cNvPr id="180" name="Google Shape;180;p35"/>
          <p:cNvPicPr preferRelativeResize="0"/>
          <p:nvPr/>
        </p:nvPicPr>
        <p:blipFill>
          <a:blip r:embed="rId3">
            <a:alphaModFix/>
          </a:blip>
          <a:stretch>
            <a:fillRect/>
          </a:stretch>
        </p:blipFill>
        <p:spPr>
          <a:xfrm>
            <a:off x="406126" y="3"/>
            <a:ext cx="8331754" cy="59665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grpSp>
        <p:nvGrpSpPr>
          <p:cNvPr id="843" name="Google Shape;843;p125"/>
          <p:cNvGrpSpPr/>
          <p:nvPr/>
        </p:nvGrpSpPr>
        <p:grpSpPr>
          <a:xfrm>
            <a:off x="0" y="304827"/>
            <a:ext cx="3664982" cy="6248455"/>
            <a:chOff x="0" y="609600"/>
            <a:chExt cx="4578366" cy="7805690"/>
          </a:xfrm>
        </p:grpSpPr>
        <p:sp>
          <p:nvSpPr>
            <p:cNvPr id="844" name="Google Shape;844;p125"/>
            <p:cNvSpPr txBox="1"/>
            <p:nvPr/>
          </p:nvSpPr>
          <p:spPr>
            <a:xfrm>
              <a:off x="0" y="3572090"/>
              <a:ext cx="4564800" cy="4843200"/>
            </a:xfrm>
            <a:prstGeom prst="rect">
              <a:avLst/>
            </a:prstGeom>
            <a:noFill/>
            <a:ln>
              <a:noFill/>
            </a:ln>
          </p:spPr>
          <p:txBody>
            <a:bodyPr anchorCtr="0" anchor="ctr" bIns="73175" lIns="73175" spcFirstLastPara="1" rIns="73175" wrap="square" tIns="73175">
              <a:noAutofit/>
            </a:bodyPr>
            <a:lstStyle/>
            <a:p>
              <a:pPr indent="0" lvl="0" marL="0" rtl="0" algn="ctr">
                <a:spcBef>
                  <a:spcPts val="0"/>
                </a:spcBef>
                <a:spcAft>
                  <a:spcPts val="0"/>
                </a:spcAft>
                <a:buNone/>
              </a:pPr>
              <a:r>
                <a:rPr lang="en" sz="3800">
                  <a:solidFill>
                    <a:srgbClr val="FFFFFF"/>
                  </a:solidFill>
                  <a:latin typeface="Oswald"/>
                  <a:ea typeface="Oswald"/>
                  <a:cs typeface="Oswald"/>
                  <a:sym typeface="Oswald"/>
                </a:rPr>
                <a:t>Look at the </a:t>
              </a:r>
              <a:r>
                <a:rPr lang="en" sz="3800">
                  <a:solidFill>
                    <a:srgbClr val="00FF00"/>
                  </a:solidFill>
                  <a:latin typeface="Oswald"/>
                  <a:ea typeface="Oswald"/>
                  <a:cs typeface="Oswald"/>
                  <a:sym typeface="Oswald"/>
                </a:rPr>
                <a:t>page just before</a:t>
              </a:r>
              <a:r>
                <a:rPr lang="en" sz="3800">
                  <a:solidFill>
                    <a:srgbClr val="FFFFFF"/>
                  </a:solidFill>
                  <a:latin typeface="Oswald"/>
                  <a:ea typeface="Oswald"/>
                  <a:cs typeface="Oswald"/>
                  <a:sym typeface="Oswald"/>
                </a:rPr>
                <a:t> the assignment for </a:t>
              </a:r>
              <a:r>
                <a:rPr lang="en" sz="3800">
                  <a:solidFill>
                    <a:srgbClr val="00FF00"/>
                  </a:solidFill>
                  <a:latin typeface="Oswald"/>
                  <a:ea typeface="Oswald"/>
                  <a:cs typeface="Oswald"/>
                  <a:sym typeface="Oswald"/>
                </a:rPr>
                <a:t>clues </a:t>
              </a:r>
              <a:r>
                <a:rPr lang="en" sz="3800">
                  <a:solidFill>
                    <a:srgbClr val="FFFFFF"/>
                  </a:solidFill>
                  <a:latin typeface="Oswald"/>
                  <a:ea typeface="Oswald"/>
                  <a:cs typeface="Oswald"/>
                  <a:sym typeface="Oswald"/>
                </a:rPr>
                <a:t>on how to answer the goal setting questions</a:t>
              </a:r>
              <a:endParaRPr sz="3800">
                <a:solidFill>
                  <a:srgbClr val="FFFFFF"/>
                </a:solidFill>
                <a:latin typeface="Oswald"/>
                <a:ea typeface="Oswald"/>
                <a:cs typeface="Oswald"/>
                <a:sym typeface="Oswald"/>
              </a:endParaRPr>
            </a:p>
          </p:txBody>
        </p:sp>
        <p:grpSp>
          <p:nvGrpSpPr>
            <p:cNvPr id="845" name="Google Shape;845;p125"/>
            <p:cNvGrpSpPr/>
            <p:nvPr/>
          </p:nvGrpSpPr>
          <p:grpSpPr>
            <a:xfrm>
              <a:off x="0" y="609600"/>
              <a:ext cx="4578366" cy="2962501"/>
              <a:chOff x="0" y="0"/>
              <a:chExt cx="4578366" cy="2962501"/>
            </a:xfrm>
          </p:grpSpPr>
          <p:pic>
            <p:nvPicPr>
              <p:cNvPr id="846" name="Google Shape;846;p125"/>
              <p:cNvPicPr preferRelativeResize="0"/>
              <p:nvPr/>
            </p:nvPicPr>
            <p:blipFill>
              <a:blip r:embed="rId3">
                <a:alphaModFix/>
              </a:blip>
              <a:stretch>
                <a:fillRect/>
              </a:stretch>
            </p:blipFill>
            <p:spPr>
              <a:xfrm>
                <a:off x="2289193" y="0"/>
                <a:ext cx="2289173" cy="2962501"/>
              </a:xfrm>
              <a:prstGeom prst="rect">
                <a:avLst/>
              </a:prstGeom>
              <a:noFill/>
              <a:ln>
                <a:noFill/>
              </a:ln>
            </p:spPr>
          </p:pic>
          <p:pic>
            <p:nvPicPr>
              <p:cNvPr id="847" name="Google Shape;847;p125"/>
              <p:cNvPicPr preferRelativeResize="0"/>
              <p:nvPr/>
            </p:nvPicPr>
            <p:blipFill rotWithShape="1">
              <a:blip r:embed="rId4">
                <a:alphaModFix/>
              </a:blip>
              <a:srcRect b="4839" l="22810" r="24116" t="9507"/>
              <a:stretch/>
            </p:blipFill>
            <p:spPr>
              <a:xfrm>
                <a:off x="0" y="0"/>
                <a:ext cx="2289194" cy="2955528"/>
              </a:xfrm>
              <a:prstGeom prst="rect">
                <a:avLst/>
              </a:prstGeom>
              <a:noFill/>
              <a:ln>
                <a:noFill/>
              </a:ln>
            </p:spPr>
          </p:pic>
          <p:cxnSp>
            <p:nvCxnSpPr>
              <p:cNvPr id="848" name="Google Shape;848;p125"/>
              <p:cNvCxnSpPr/>
              <p:nvPr/>
            </p:nvCxnSpPr>
            <p:spPr>
              <a:xfrm rot="10800000">
                <a:off x="830162" y="583537"/>
                <a:ext cx="2134800" cy="456900"/>
              </a:xfrm>
              <a:prstGeom prst="straightConnector1">
                <a:avLst/>
              </a:prstGeom>
              <a:noFill/>
              <a:ln cap="flat" cmpd="sng" w="30500">
                <a:solidFill>
                  <a:srgbClr val="CC0000"/>
                </a:solidFill>
                <a:prstDash val="solid"/>
                <a:round/>
                <a:headEnd len="med" w="med" type="none"/>
                <a:tailEnd len="med" w="med" type="triangle"/>
              </a:ln>
            </p:spPr>
          </p:cxnSp>
          <p:cxnSp>
            <p:nvCxnSpPr>
              <p:cNvPr id="849" name="Google Shape;849;p125"/>
              <p:cNvCxnSpPr/>
              <p:nvPr/>
            </p:nvCxnSpPr>
            <p:spPr>
              <a:xfrm rot="10800000">
                <a:off x="691565" y="1260718"/>
                <a:ext cx="2091300" cy="495600"/>
              </a:xfrm>
              <a:prstGeom prst="straightConnector1">
                <a:avLst/>
              </a:prstGeom>
              <a:noFill/>
              <a:ln cap="flat" cmpd="sng" w="30500">
                <a:solidFill>
                  <a:srgbClr val="CC0000"/>
                </a:solidFill>
                <a:prstDash val="solid"/>
                <a:round/>
                <a:headEnd len="med" w="med" type="none"/>
                <a:tailEnd len="med" w="med" type="triangle"/>
              </a:ln>
            </p:spPr>
          </p:cxnSp>
          <p:cxnSp>
            <p:nvCxnSpPr>
              <p:cNvPr id="850" name="Google Shape;850;p125"/>
              <p:cNvCxnSpPr/>
              <p:nvPr/>
            </p:nvCxnSpPr>
            <p:spPr>
              <a:xfrm rot="10800000">
                <a:off x="597122" y="2237249"/>
                <a:ext cx="2153400" cy="338100"/>
              </a:xfrm>
              <a:prstGeom prst="straightConnector1">
                <a:avLst/>
              </a:prstGeom>
              <a:noFill/>
              <a:ln cap="flat" cmpd="sng" w="30500">
                <a:solidFill>
                  <a:srgbClr val="CC0000"/>
                </a:solidFill>
                <a:prstDash val="solid"/>
                <a:round/>
                <a:headEnd len="med" w="med" type="none"/>
                <a:tailEnd len="med" w="med" type="triangle"/>
              </a:ln>
            </p:spPr>
          </p:cxnSp>
        </p:grpSp>
      </p:grpSp>
      <p:sp>
        <p:nvSpPr>
          <p:cNvPr descr="Translations" id="851" name="Google Shape;851;p125"/>
          <p:cNvSpPr txBox="1"/>
          <p:nvPr/>
        </p:nvSpPr>
        <p:spPr>
          <a:xfrm>
            <a:off x="3664975" y="225"/>
            <a:ext cx="5478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ግብን እንዴት እንደሚጽፉ ፍንጭ ለማግኘት ያለፈውን ገጽ ይመልከቱ።</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قم بإلقاء نظرة على الصفحة السابقة للحصول على أدلة حول كيفية كتابة الهدف.</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Mireu la pàgina anterior per trobar pistes sobre com escriure un objectiu.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请参阅上一页以获取有关如何写目标的线索。</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برای سرنخ هایی در مورد نحوه نوشتن هدف به صفحه قبل نگاه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लक्ष्य लिखने के तरीके के बारे में जानकारी के लिए पिछले पृष्ठ को देखें।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目標の書き方のヒントについては、前のページを参照してください。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목표를 작성하는 방법에 대한 단서는 이전 페이지에서 확인하세요.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Li rûpela berê binerin ku meriv çawa armancekê binivîse.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Veja a página anterior para obter dicas sobre como escrever uma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ਟੀਚਾ ਕਿਵੇਂ ਲਿਖਣਾ ਹੈ ਇਸ ਬਾਰੇ ਸੁਰਾਗ ਲਈ ਪਿਛਲੇ ਪੰਨੇ ਨੂੰ ਦੇਖੋ।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Подсказки о том, как сформулировать цель, можно найти на предыдущей странице.</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 fiirso boggii hore tilmaamo ku saabsan sida hadaf loo qoro.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Consulte la página anterior para obtener pistas sobre cómo escribir una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Angalia ukurasa uliopita kwa vidokezo vya jinsi ya kuandika lengo.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Tumingin sa nakaraang pahina para sa mga pahiwatig kung paano magsulat ng isang layunin.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Hedef yazma konusunda ipuçları için önceki sayfaya bakın.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Подивіться на попередню сторінку, щоб дізнатися, як написати ціль.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Hãy xem trang trước để biết cách viết mục tiêu.</a:t>
            </a:r>
            <a:endParaRPr sz="1150">
              <a:solidFill>
                <a:srgbClr val="AAAAAA"/>
              </a:solidFill>
              <a:latin typeface="Average"/>
              <a:ea typeface="Average"/>
              <a:cs typeface="Average"/>
              <a:sym typeface="Average"/>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id="856" name="Google Shape;856;p126"/>
          <p:cNvPicPr preferRelativeResize="0"/>
          <p:nvPr/>
        </p:nvPicPr>
        <p:blipFill>
          <a:blip r:embed="rId3">
            <a:alphaModFix/>
          </a:blip>
          <a:stretch>
            <a:fillRect/>
          </a:stretch>
        </p:blipFill>
        <p:spPr>
          <a:xfrm>
            <a:off x="0" y="0"/>
            <a:ext cx="5299336" cy="6857999"/>
          </a:xfrm>
          <a:prstGeom prst="rect">
            <a:avLst/>
          </a:prstGeom>
          <a:noFill/>
          <a:ln>
            <a:noFill/>
          </a:ln>
        </p:spPr>
      </p:pic>
      <p:sp>
        <p:nvSpPr>
          <p:cNvPr descr="Title" id="857" name="Google Shape;857;p126"/>
          <p:cNvSpPr txBox="1"/>
          <p:nvPr/>
        </p:nvSpPr>
        <p:spPr>
          <a:xfrm>
            <a:off x="1304025" y="2259350"/>
            <a:ext cx="3000000" cy="344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666666"/>
                </a:solidFill>
                <a:latin typeface="Oswald"/>
                <a:ea typeface="Oswald"/>
                <a:cs typeface="Oswald"/>
                <a:sym typeface="Oswald"/>
              </a:rPr>
              <a:t>Do this assignment first. </a:t>
            </a:r>
            <a:endParaRPr sz="3100">
              <a:solidFill>
                <a:srgbClr val="666666"/>
              </a:solidFill>
              <a:latin typeface="Oswald"/>
              <a:ea typeface="Oswald"/>
              <a:cs typeface="Oswald"/>
              <a:sym typeface="Oswald"/>
            </a:endParaRPr>
          </a:p>
          <a:p>
            <a:pPr indent="0" lvl="0" marL="0" rtl="0" algn="ctr">
              <a:spcBef>
                <a:spcPts val="0"/>
              </a:spcBef>
              <a:spcAft>
                <a:spcPts val="0"/>
              </a:spcAft>
              <a:buNone/>
            </a:pPr>
            <a:r>
              <a:t/>
            </a:r>
            <a:endParaRPr sz="2500">
              <a:solidFill>
                <a:srgbClr val="666666"/>
              </a:solidFill>
              <a:latin typeface="Oswald"/>
              <a:ea typeface="Oswald"/>
              <a:cs typeface="Oswald"/>
              <a:sym typeface="Oswald"/>
            </a:endParaRPr>
          </a:p>
          <a:p>
            <a:pPr indent="0" lvl="0" marL="0" rtl="0" algn="ctr">
              <a:spcBef>
                <a:spcPts val="0"/>
              </a:spcBef>
              <a:spcAft>
                <a:spcPts val="0"/>
              </a:spcAft>
              <a:buNone/>
            </a:pPr>
            <a:r>
              <a:rPr lang="en" sz="2500">
                <a:solidFill>
                  <a:srgbClr val="666666"/>
                </a:solidFill>
                <a:latin typeface="Oswald"/>
                <a:ea typeface="Oswald"/>
                <a:cs typeface="Oswald"/>
                <a:sym typeface="Oswald"/>
              </a:rPr>
              <a:t>I will mark this while you work. </a:t>
            </a:r>
            <a:endParaRPr sz="2500">
              <a:solidFill>
                <a:srgbClr val="666666"/>
              </a:solidFill>
              <a:latin typeface="Oswald"/>
              <a:ea typeface="Oswald"/>
              <a:cs typeface="Oswald"/>
              <a:sym typeface="Oswald"/>
            </a:endParaRPr>
          </a:p>
          <a:p>
            <a:pPr indent="0" lvl="0" marL="0" rtl="0" algn="ctr">
              <a:spcBef>
                <a:spcPts val="0"/>
              </a:spcBef>
              <a:spcAft>
                <a:spcPts val="0"/>
              </a:spcAft>
              <a:buNone/>
            </a:pPr>
            <a:r>
              <a:t/>
            </a:r>
            <a:endParaRPr sz="2500">
              <a:solidFill>
                <a:srgbClr val="666666"/>
              </a:solidFill>
              <a:latin typeface="Oswald"/>
              <a:ea typeface="Oswald"/>
              <a:cs typeface="Oswald"/>
              <a:sym typeface="Oswald"/>
            </a:endParaRPr>
          </a:p>
          <a:p>
            <a:pPr indent="0" lvl="0" marL="0" rtl="0" algn="ctr">
              <a:spcBef>
                <a:spcPts val="0"/>
              </a:spcBef>
              <a:spcAft>
                <a:spcPts val="0"/>
              </a:spcAft>
              <a:buNone/>
            </a:pPr>
            <a:r>
              <a:rPr lang="en" sz="2500">
                <a:solidFill>
                  <a:srgbClr val="666666"/>
                </a:solidFill>
                <a:latin typeface="Oswald"/>
                <a:ea typeface="Oswald"/>
                <a:cs typeface="Oswald"/>
                <a:sym typeface="Oswald"/>
              </a:rPr>
              <a:t>If you want to swap with someone else, that’s OK!</a:t>
            </a:r>
            <a:endParaRPr sz="1900">
              <a:solidFill>
                <a:srgbClr val="666666"/>
              </a:solidFill>
            </a:endParaRPr>
          </a:p>
        </p:txBody>
      </p:sp>
      <p:sp>
        <p:nvSpPr>
          <p:cNvPr id="858" name="Google Shape;858;p126"/>
          <p:cNvSpPr txBox="1"/>
          <p:nvPr/>
        </p:nvSpPr>
        <p:spPr>
          <a:xfrm>
            <a:off x="5299325" y="0"/>
            <a:ext cx="3844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DDDDDD"/>
                </a:solidFill>
                <a:latin typeface="Average"/>
                <a:ea typeface="Average"/>
                <a:cs typeface="Average"/>
                <a:sym typeface="Average"/>
              </a:rPr>
              <a:t>Emma Baker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Jathniel Batugal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Wesley Baur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Zy Beals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Kieran Bourke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Henry Bretzler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Vince Clark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Emily Diaczenko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Isaak Donahue-LeDrew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Huda Elkord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Ava Galbraith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Hebziba Gebretatios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Nikhil Gopaldu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Colton Henneberry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Dom Hyslop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Jenine Jalghom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Samson Kebede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Matt Leclair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Julia Locke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Arthur Moulton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Jack Clark Munroe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George Nickerson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Aida Pocklington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Melody Rance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Adele Ritchie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Keona Ross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Oliver Rutherford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Sana Salih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Lena Scott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Max Sulewski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Isabelle Tummers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Viktor Yadvizhyn     </a:t>
            </a:r>
            <a:endParaRPr>
              <a:solidFill>
                <a:srgbClr val="DDDDDD"/>
              </a:solidFill>
              <a:latin typeface="Average"/>
              <a:ea typeface="Average"/>
              <a:cs typeface="Average"/>
              <a:sym typeface="Average"/>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descr="Translations" id="863" name="Google Shape;863;p127"/>
          <p:cNvSpPr txBox="1"/>
          <p:nvPr/>
        </p:nvSpPr>
        <p:spPr>
          <a:xfrm>
            <a:off x="2745700" y="0"/>
            <a:ext cx="6398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የቁም ፕሮጀክታችንን እየጨረስን ነው፣ እና የጥልቀት ስዕል ፕሮጄክትን አስተዋውቃለሁ።</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نحن ننهي مشروع رسم البورتريه الخاص بنا، وسأقدم لكم مشروع الرسم العميق.</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Estem acabant el nostre projecte de retrats i presentaré el projecte Depth Drawing.</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我们正在完成肖像项目，我将介绍深度绘画项目。</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ما در حال اتمام پروژه پرتره خود هستیم و پروژه Depth Drawing را معرفی می کنم.</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हम अपना पोर्ट्रेट प्रोजेक्ट पूरा कर रहे हैं, और मैं डेप्थ ड्राइंग प्रोजेक्ट प्रस्तुत करूंगा।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肖像画プロジェクトは終了に近づいており、深度描画プロジェクトを紹介します。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우리는 초상화 프로젝트를 마무리하고 있으며, 이제 깊이 그리기 프로젝트를 소개하겠습니다.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Em projeya xweya portreyê diqedînin, û ez ê projeya Depth Drawing bidim nasîn.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Estamos finalizando nosso projeto de retrato e apresentarei o projeto Desenho de Profundidade.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ਅਸੀਂ ਆਪਣੇ ਪੋਰਟਰੇਟ ਪ੍ਰੋਜੈਕਟ ਨੂੰ ਪੂਰਾ ਕਰ ਰਹੇ ਹਾਂ, ਅਤੇ ਮੈਂ ਡੂੰਘਾਈ ਡਰਾਇੰਗ ਪ੍ਰੋਜੈਕਟ ਨੂੰ ਪੇਸ਼ ਕਰਾਂਗਾ।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Мы завершаем наш портретный проект, и я представлю проект «Рисунок глубины».</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Waxaan dhameyneynaa mashruuceena sawirka, waxaanan soo bandhigi doonaa mashruuca sawir-gacmeedka.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Estamos terminando nuestro proyecto de retrato y presentaré el proyecto de dibujo de profundidad.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Tunakamilisha mradi wetu wa picha, na nitatambulisha mradi wa Kuchora kwa Kina.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Tinatapos namin ang aming portrait project, at ipapakilala ko ang Depth Drawing project.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Portre projemizi bitirmek üzereyiz ve Derinlik Çizimi projesini tanıtacağım.</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Ми закінчуємо наш портретний проект, і я покажу проект Depth Drawing.</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Chúng tôi đang hoàn thiện dự án vẽ chân dung và tôi sẽ giới thiệu dự án Vẽ chiều sâu.</a:t>
            </a:r>
            <a:endParaRPr sz="1450">
              <a:solidFill>
                <a:srgbClr val="AAAAAA"/>
              </a:solidFill>
              <a:latin typeface="Average"/>
              <a:ea typeface="Average"/>
              <a:cs typeface="Average"/>
              <a:sym typeface="Average"/>
            </a:endParaRPr>
          </a:p>
        </p:txBody>
      </p:sp>
      <p:sp>
        <p:nvSpPr>
          <p:cNvPr id="864" name="Google Shape;864;p127"/>
          <p:cNvSpPr txBox="1"/>
          <p:nvPr/>
        </p:nvSpPr>
        <p:spPr>
          <a:xfrm>
            <a:off x="25" y="0"/>
            <a:ext cx="2745600" cy="107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865" name="Google Shape;865;p127"/>
          <p:cNvPicPr preferRelativeResize="0"/>
          <p:nvPr/>
        </p:nvPicPr>
        <p:blipFill>
          <a:blip r:embed="rId3">
            <a:alphaModFix/>
          </a:blip>
          <a:stretch>
            <a:fillRect/>
          </a:stretch>
        </p:blipFill>
        <p:spPr>
          <a:xfrm>
            <a:off x="227325" y="1075799"/>
            <a:ext cx="2291001" cy="3006550"/>
          </a:xfrm>
          <a:prstGeom prst="rect">
            <a:avLst/>
          </a:prstGeom>
          <a:noFill/>
          <a:ln>
            <a:noFill/>
          </a:ln>
        </p:spPr>
      </p:pic>
      <p:sp>
        <p:nvSpPr>
          <p:cNvPr id="866" name="Google Shape;866;p127"/>
          <p:cNvSpPr txBox="1"/>
          <p:nvPr/>
        </p:nvSpPr>
        <p:spPr>
          <a:xfrm>
            <a:off x="25" y="4082350"/>
            <a:ext cx="2745600" cy="2775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CACACA"/>
                </a:solidFill>
                <a:latin typeface="Average"/>
                <a:ea typeface="Average"/>
                <a:cs typeface="Average"/>
                <a:sym typeface="Average"/>
              </a:rPr>
              <a:t>We are going to</a:t>
            </a:r>
            <a:r>
              <a:rPr b="1" lang="en" sz="1900">
                <a:solidFill>
                  <a:srgbClr val="FFFFFF"/>
                </a:solidFill>
                <a:latin typeface="Average"/>
                <a:ea typeface="Average"/>
                <a:cs typeface="Average"/>
                <a:sym typeface="Average"/>
              </a:rPr>
              <a:t> finish shading</a:t>
            </a:r>
            <a:r>
              <a:rPr lang="en" sz="1900">
                <a:solidFill>
                  <a:srgbClr val="CACACA"/>
                </a:solidFill>
                <a:latin typeface="Average"/>
                <a:ea typeface="Average"/>
                <a:cs typeface="Average"/>
                <a:sym typeface="Average"/>
              </a:rPr>
              <a:t> our portrait project, building up layers of detail and darkness. I will also give you an </a:t>
            </a:r>
            <a:r>
              <a:rPr b="1" lang="en" sz="1900">
                <a:solidFill>
                  <a:srgbClr val="FFFFFF"/>
                </a:solidFill>
                <a:latin typeface="Average"/>
                <a:ea typeface="Average"/>
                <a:cs typeface="Average"/>
                <a:sym typeface="Average"/>
              </a:rPr>
              <a:t>introduction to the Depth Drawing</a:t>
            </a:r>
            <a:r>
              <a:rPr lang="en" sz="1900">
                <a:solidFill>
                  <a:srgbClr val="CACACA"/>
                </a:solidFill>
                <a:latin typeface="Average"/>
                <a:ea typeface="Average"/>
                <a:cs typeface="Average"/>
                <a:sym typeface="Average"/>
              </a:rPr>
              <a:t> project.</a:t>
            </a:r>
            <a:endParaRPr sz="9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130"/>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00FF00"/>
                </a:solidFill>
                <a:latin typeface="Oswald"/>
                <a:ea typeface="Oswald"/>
                <a:cs typeface="Oswald"/>
                <a:sym typeface="Oswald"/>
              </a:rPr>
              <a:t>Each day</a:t>
            </a:r>
            <a:r>
              <a:rPr lang="en" sz="5400">
                <a:solidFill>
                  <a:srgbClr val="FFFFFF"/>
                </a:solidFill>
                <a:latin typeface="Oswald"/>
                <a:ea typeface="Oswald"/>
                <a:cs typeface="Oswald"/>
                <a:sym typeface="Oswald"/>
              </a:rPr>
              <a:t> you share a public progress photo you will have </a:t>
            </a:r>
            <a:r>
              <a:rPr lang="en" sz="5400">
                <a:solidFill>
                  <a:srgbClr val="00FF00"/>
                </a:solidFill>
                <a:latin typeface="Oswald"/>
                <a:ea typeface="Oswald"/>
                <a:cs typeface="Oswald"/>
                <a:sym typeface="Oswald"/>
              </a:rPr>
              <a:t>one less goal </a:t>
            </a:r>
            <a:r>
              <a:rPr lang="en"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880" name="Google Shape;880;p130"/>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grpSp>
        <p:nvGrpSpPr>
          <p:cNvPr id="885" name="Google Shape;885;p131"/>
          <p:cNvGrpSpPr/>
          <p:nvPr/>
        </p:nvGrpSpPr>
        <p:grpSpPr>
          <a:xfrm>
            <a:off x="0" y="0"/>
            <a:ext cx="3651600" cy="6857999"/>
            <a:chOff x="0" y="0"/>
            <a:chExt cx="3651600" cy="6857999"/>
          </a:xfrm>
        </p:grpSpPr>
        <p:sp>
          <p:nvSpPr>
            <p:cNvPr descr="Translations" id="886" name="Google Shape;886;p131"/>
            <p:cNvSpPr txBox="1"/>
            <p:nvPr/>
          </p:nvSpPr>
          <p:spPr>
            <a:xfrm>
              <a:off x="0" y="0"/>
              <a:ext cx="3651600" cy="337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If you have </a:t>
              </a:r>
              <a:r>
                <a:rPr lang="en" sz="3600">
                  <a:solidFill>
                    <a:srgbClr val="EA9999"/>
                  </a:solidFill>
                  <a:latin typeface="Oswald"/>
                  <a:ea typeface="Oswald"/>
                  <a:cs typeface="Oswald"/>
                  <a:sym typeface="Oswald"/>
                </a:rPr>
                <a:t>not asked for a photo</a:t>
              </a:r>
              <a:r>
                <a:rPr lang="en" sz="3600">
                  <a:solidFill>
                    <a:srgbClr val="FFFFFF"/>
                  </a:solidFill>
                  <a:latin typeface="Oswald"/>
                  <a:ea typeface="Oswald"/>
                  <a:cs typeface="Oswald"/>
                  <a:sym typeface="Oswald"/>
                </a:rPr>
                <a:t>, please open your booklet to the first page, and </a:t>
              </a:r>
              <a:r>
                <a:rPr lang="en" sz="3600">
                  <a:solidFill>
                    <a:srgbClr val="00FF00"/>
                  </a:solidFill>
                  <a:latin typeface="Oswald"/>
                  <a:ea typeface="Oswald"/>
                  <a:cs typeface="Oswald"/>
                  <a:sym typeface="Oswald"/>
                </a:rPr>
                <a:t>write your goal for next class</a:t>
              </a:r>
              <a:r>
                <a:rPr lang="en" sz="3600">
                  <a:solidFill>
                    <a:srgbClr val="FFFFFF"/>
                  </a:solidFill>
                  <a:latin typeface="Oswald"/>
                  <a:ea typeface="Oswald"/>
                  <a:cs typeface="Oswald"/>
                  <a:sym typeface="Oswald"/>
                </a:rPr>
                <a:t>. </a:t>
              </a:r>
              <a:endParaRPr sz="3600">
                <a:solidFill>
                  <a:srgbClr val="FFFFFF"/>
                </a:solidFill>
                <a:latin typeface="Oswald"/>
                <a:ea typeface="Oswald"/>
                <a:cs typeface="Oswald"/>
                <a:sym typeface="Oswald"/>
              </a:endParaRPr>
            </a:p>
          </p:txBody>
        </p:sp>
        <p:pic>
          <p:nvPicPr>
            <p:cNvPr id="887" name="Google Shape;887;p131"/>
            <p:cNvPicPr preferRelativeResize="0"/>
            <p:nvPr/>
          </p:nvPicPr>
          <p:blipFill>
            <a:blip r:embed="rId3">
              <a:alphaModFix/>
            </a:blip>
            <a:stretch>
              <a:fillRect/>
            </a:stretch>
          </p:blipFill>
          <p:spPr>
            <a:xfrm>
              <a:off x="478588" y="3371100"/>
              <a:ext cx="2694422" cy="3486899"/>
            </a:xfrm>
            <a:prstGeom prst="rect">
              <a:avLst/>
            </a:prstGeom>
            <a:noFill/>
            <a:ln>
              <a:noFill/>
            </a:ln>
          </p:spPr>
        </p:pic>
      </p:grpSp>
      <p:sp>
        <p:nvSpPr>
          <p:cNvPr descr="Translations" id="888" name="Google Shape;888;p131"/>
          <p:cNvSpPr txBox="1"/>
          <p:nvPr/>
        </p:nvSpPr>
        <p:spPr>
          <a:xfrm>
            <a:off x="365155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ፎቶ ከሌለህ፣ እባክህ ቡክሌትህን ከፍተህ ግብህን ጻፍ።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إذا لم يكن لديك صورة، يرجى فتح كتيبك وكتابة هدفك.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tens una foto, obriu el fullet i escriu el teu objectiu.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如果您没有照片，请打开您的小册子并写下您的目标。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عکس ندارید، لطفا جزوه خود را باز کنید و هدف خود را بنویسید.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आपके पास कोई फोटो नहीं है, तो कृपया अपनी पुस्तिका खोलें और अपना लक्ष्य लिखें।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写真がない場合は、冊子を開いて目標を書いてください。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사진이 없으신 경우, 책자를 펴서 목표를 적어주세요.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wêneyek we tune, ji kerema xwe pirtûka xwe vekin û armanca xwe binivîsin.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Se você não tiver uma foto, abra seu livreto e escreva sua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ਜੇਕਰ ਤੁਹਾਡੇ ਕੋਲ ਕੋਈ ਫੋਟੋ ਨਹੀਂ ਹੈ, ਤਾਂ ਕਿਰਪਾ ਕਰਕੇ ਆਪਣੀ ਕਿਤਾਬਚਾ ਖੋਲ੍ਹੋ ਅਤੇ ਆਪਣਾ ਟੀਚਾ ਲਿਖੋ।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у вас нет фотографии, откройте буклет и напишите свою цель.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Haddii aadan haysan sawir, fadlan fur buug-yarahaaga oo qor hadafkaaga.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tienes una foto, abre tu folleto y escribe tu objetivo.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Ikiwa huna picha, tafadhali fungua kijitabu chako na uandike lengo lako.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Kung wala kang larawan, mangyaring buksan ang iyong buklet at isulat ang iyong layunin.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Fotoğrafınız yoksa lütfen kitapçığınızı açın ve hedefinizi yazın.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Якщо у вас немає фотографії, відкрийте буклет і напишіть свою мету.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Nếu bạn không có ảnh, vui lòng mở tập sách và viết mục tiêu của bạn.</a:t>
            </a:r>
            <a:endParaRPr sz="1200">
              <a:solidFill>
                <a:srgbClr val="FFFFFF"/>
              </a:solidFill>
              <a:latin typeface="Oswald"/>
              <a:ea typeface="Oswald"/>
              <a:cs typeface="Oswald"/>
              <a:sym typeface="Oswa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descr="Translations" id="893" name="Google Shape;893;p132"/>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latin typeface="Oswald"/>
                <a:ea typeface="Oswald"/>
                <a:cs typeface="Oswald"/>
                <a:sym typeface="Oswald"/>
              </a:rPr>
              <a:t>At the end of class, you will either: </a:t>
            </a:r>
            <a:endParaRPr sz="34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give me your </a:t>
            </a:r>
            <a:r>
              <a:rPr b="1" lang="en" sz="3000">
                <a:solidFill>
                  <a:srgbClr val="00FF00"/>
                </a:solidFill>
                <a:latin typeface="Average"/>
                <a:ea typeface="Average"/>
                <a:cs typeface="Average"/>
                <a:sym typeface="Average"/>
              </a:rPr>
              <a:t>booklet </a:t>
            </a:r>
            <a:r>
              <a:rPr lang="en" sz="3000">
                <a:solidFill>
                  <a:srgbClr val="FFFFFF"/>
                </a:solidFill>
                <a:latin typeface="Average"/>
                <a:ea typeface="Average"/>
                <a:cs typeface="Average"/>
                <a:sym typeface="Average"/>
              </a:rPr>
              <a:t>with </a:t>
            </a:r>
            <a:r>
              <a:rPr b="1" lang="en" sz="3000">
                <a:solidFill>
                  <a:srgbClr val="00FF00"/>
                </a:solidFill>
                <a:latin typeface="Average"/>
                <a:ea typeface="Average"/>
                <a:cs typeface="Average"/>
                <a:sym typeface="Average"/>
              </a:rPr>
              <a:t>tomorrow's goal</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give me your </a:t>
            </a:r>
            <a:r>
              <a:rPr b="1" lang="en" sz="3000">
                <a:solidFill>
                  <a:srgbClr val="00FFFF"/>
                </a:solidFill>
                <a:latin typeface="Average"/>
                <a:ea typeface="Average"/>
                <a:cs typeface="Average"/>
                <a:sym typeface="Average"/>
              </a:rPr>
              <a:t>artwork </a:t>
            </a:r>
            <a:r>
              <a:rPr lang="en" sz="3000">
                <a:solidFill>
                  <a:srgbClr val="FFFFFF"/>
                </a:solidFill>
                <a:latin typeface="Average"/>
                <a:ea typeface="Average"/>
                <a:cs typeface="Average"/>
                <a:sym typeface="Average"/>
              </a:rPr>
              <a:t>to </a:t>
            </a:r>
            <a:r>
              <a:rPr b="1" lang="en" sz="3000">
                <a:solidFill>
                  <a:srgbClr val="00FFFF"/>
                </a:solidFill>
                <a:latin typeface="Average"/>
                <a:ea typeface="Average"/>
                <a:cs typeface="Average"/>
                <a:sym typeface="Average"/>
              </a:rPr>
              <a:t>photograph</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or put your artwork away because I have </a:t>
            </a:r>
            <a:r>
              <a:rPr b="1" lang="en" sz="3000">
                <a:solidFill>
                  <a:srgbClr val="FFFF00"/>
                </a:solidFill>
                <a:latin typeface="Average"/>
                <a:ea typeface="Average"/>
                <a:cs typeface="Average"/>
                <a:sym typeface="Average"/>
              </a:rPr>
              <a:t>already taken a picture</a:t>
            </a:r>
            <a:r>
              <a:rPr lang="en" sz="3000">
                <a:solidFill>
                  <a:srgbClr val="FFFFFF"/>
                </a:solidFill>
                <a:latin typeface="Average"/>
                <a:ea typeface="Average"/>
                <a:cs typeface="Average"/>
                <a:sym typeface="Average"/>
              </a:rPr>
              <a:t>.</a:t>
            </a:r>
            <a:endParaRPr sz="3000">
              <a:solidFill>
                <a:srgbClr val="FFFFFF"/>
              </a:solidFill>
              <a:latin typeface="Average"/>
              <a:ea typeface="Average"/>
              <a:cs typeface="Average"/>
              <a:sym typeface="Average"/>
            </a:endParaRPr>
          </a:p>
        </p:txBody>
      </p:sp>
      <p:sp>
        <p:nvSpPr>
          <p:cNvPr descr="Translations" id="894" name="Google Shape;894;p132"/>
          <p:cNvSpPr txBox="1"/>
          <p:nvPr/>
        </p:nvSpPr>
        <p:spPr>
          <a:xfrm>
            <a:off x="3668700" y="0"/>
            <a:ext cx="5475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አስቀድመው ፎቶ ካለዎት ያስቀምጡት! ያለበለዚያ ግብህን ወይም የጥበብ ሥራህን ስጠኝ።</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إذا كانت لديك صورة، انشرها! وإلا، فأخبرني عن هدفك أو عملك الفني.</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Si ja tens una foto, guarda-la! En cas contrari, dóna'm el teu objectiu o obra d'art.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如果你已经有照片了，就把它收起来！否则，请告诉我你的目标或作品。</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اگر قبلاً یک عکس دارید، آن را کنار بگذارید! در غیر این صورت، هدف یا اثر هنری خود را به من بدهید.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अगर आपके पास पहले से कोई फ़ोटो है, तो उसे हटा दें! वरना मुझे अपना लक्ष्य या कलाकृति बताएँ।</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すでに写真をお持ちの方は、それを片付けてください。そうでない場合は、目標やアートワークを教えてください。</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이미 사진이 있다면 치워두세요! 아니면 목표나 작품을 알려주세요.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Ger jixwe wêneyek we heye, wê bavêjin! Wekî din, armanca xwe an hunera xwe bide min.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Se você já tem uma foto, guarde-a! Caso contrário, me dê seu objetivo ou sua arte.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ਜੇਕਰ ਤੁਹਾਡੇ ਕੋਲ ਪਹਿਲਾਂ ਹੀ ਇੱਕ ਫੋਟੋ ਹੈ, ਤਾਂ ਇਸਨੂੰ ਦੂਰ ਰੱਖੋ! ਨਹੀਂ ਤਾਂ, ਮੈਨੂੰ ਆਪਣਾ ਟੀਚਾ ਜਾਂ ਕਲਾਕਾਰੀ ਦਿਓ।</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Если у вас уже есть фотография, уберите её! В противном случае, предложите мне свою цель или произведение искусства.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Haddii aad hore sawir, dhig! Haddii kale, i sii hadafkaaga ama farshaxankaaga.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Si ya tienes una foto, ¡guárdala! Si no, dime tu objetivo o ilustración.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Ikiwa tayari una picha, iondoe! Vinginevyo, nipe lengo au kazi yako ya sanaa.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Kung may litrato ka na, itabi mo na! Kung hindi, ibigay sa akin ang iyong layunin o likhang sining.</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Zaten bir fotoğrafınız varsa kaldırın! Aksi takdirde, bana hedefinizi veya sanat eserinizi verin.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Якщо у вас вже є фото, приберіть його! В іншому випадку дайте мені свою ціль або твір.</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Nếu bạn đã có ảnh rồi thì cất đi! Nếu không, hãy cho tôi biết mục tiêu hoặc tác phẩm nghệ thuật của bạn.</a:t>
            </a:r>
            <a:endParaRPr sz="1300">
              <a:solidFill>
                <a:srgbClr val="CACACA"/>
              </a:solidFill>
              <a:latin typeface="Average"/>
              <a:ea typeface="Average"/>
              <a:cs typeface="Average"/>
              <a:sym typeface="Average"/>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8" name="Shape 898"/>
        <p:cNvGrpSpPr/>
        <p:nvPr/>
      </p:nvGrpSpPr>
      <p:grpSpPr>
        <a:xfrm>
          <a:off x="0" y="0"/>
          <a:ext cx="0" cy="0"/>
          <a:chOff x="0" y="0"/>
          <a:chExt cx="0" cy="0"/>
        </a:xfrm>
      </p:grpSpPr>
      <p:sp>
        <p:nvSpPr>
          <p:cNvPr descr="Title" id="899" name="Google Shape;899;p133"/>
          <p:cNvSpPr txBox="1"/>
          <p:nvPr/>
        </p:nvSpPr>
        <p:spPr>
          <a:xfrm>
            <a:off x="671250" y="6408450"/>
            <a:ext cx="7852200" cy="44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solidFill>
                  <a:srgbClr val="CACACA"/>
                </a:solidFill>
                <a:latin typeface="Average"/>
                <a:ea typeface="Average"/>
                <a:cs typeface="Average"/>
                <a:sym typeface="Average"/>
              </a:rPr>
              <a:t>I will be able to process and print this for tomorrow’s class.</a:t>
            </a:r>
            <a:endParaRPr sz="3600">
              <a:solidFill>
                <a:srgbClr val="FFFFFF"/>
              </a:solidFill>
              <a:latin typeface="Oswald"/>
              <a:ea typeface="Oswald"/>
              <a:cs typeface="Oswald"/>
              <a:sym typeface="Oswald"/>
            </a:endParaRPr>
          </a:p>
        </p:txBody>
      </p:sp>
      <p:sp>
        <p:nvSpPr>
          <p:cNvPr descr="Translations" id="900" name="Google Shape;900;p133"/>
          <p:cNvSpPr txBox="1"/>
          <p:nvPr/>
        </p:nvSpPr>
        <p:spPr>
          <a:xfrm>
            <a:off x="0" y="0"/>
            <a:ext cx="9144000" cy="56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rgbClr val="FFFFFF"/>
                </a:solidFill>
                <a:latin typeface="Oswald"/>
                <a:ea typeface="Oswald"/>
                <a:cs typeface="Oswald"/>
                <a:sym typeface="Oswald"/>
              </a:rPr>
              <a:t>Create your OWN skill builders! Share an image with me using Google Slides:</a:t>
            </a:r>
            <a:endParaRPr sz="2500"/>
          </a:p>
        </p:txBody>
      </p:sp>
      <p:pic>
        <p:nvPicPr>
          <p:cNvPr id="901" name="Google Shape;901;p133"/>
          <p:cNvPicPr preferRelativeResize="0"/>
          <p:nvPr/>
        </p:nvPicPr>
        <p:blipFill>
          <a:blip r:embed="rId3">
            <a:alphaModFix/>
          </a:blip>
          <a:stretch>
            <a:fillRect/>
          </a:stretch>
        </p:blipFill>
        <p:spPr>
          <a:xfrm>
            <a:off x="843688" y="646500"/>
            <a:ext cx="7456635" cy="5761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6"/>
          <p:cNvSpPr txBox="1"/>
          <p:nvPr>
            <p:ph idx="1" type="body"/>
          </p:nvPr>
        </p:nvSpPr>
        <p:spPr>
          <a:xfrm>
            <a:off x="0" y="6093250"/>
            <a:ext cx="9144000" cy="741000"/>
          </a:xfrm>
          <a:prstGeom prst="rect">
            <a:avLst/>
          </a:prstGeom>
          <a:noFill/>
        </p:spPr>
        <p:txBody>
          <a:bodyPr anchorCtr="0" anchor="b" bIns="91425" lIns="91425" spcFirstLastPara="1" rIns="91425" wrap="square" tIns="91425">
            <a:noAutofit/>
          </a:bodyPr>
          <a:lstStyle/>
          <a:p>
            <a:pPr indent="0" lvl="0" marL="0" rtl="0" algn="ctr">
              <a:lnSpc>
                <a:spcPct val="133300"/>
              </a:lnSpc>
              <a:spcBef>
                <a:spcPts val="0"/>
              </a:spcBef>
              <a:spcAft>
                <a:spcPts val="500"/>
              </a:spcAft>
              <a:buNone/>
            </a:pPr>
            <a:r>
              <a:rPr lang="en" sz="1800">
                <a:solidFill>
                  <a:srgbClr val="EFEFEF"/>
                </a:solidFill>
                <a:latin typeface="Open Sans"/>
                <a:ea typeface="Open Sans"/>
                <a:cs typeface="Open Sans"/>
                <a:sym typeface="Open Sans"/>
              </a:rPr>
              <a:t>Yayoi Kusama, </a:t>
            </a:r>
            <a:r>
              <a:rPr b="1" i="1" lang="en" sz="1800">
                <a:solidFill>
                  <a:srgbClr val="FFFFFF"/>
                </a:solidFill>
                <a:latin typeface="Open Sans"/>
                <a:ea typeface="Open Sans"/>
                <a:cs typeface="Open Sans"/>
                <a:sym typeface="Open Sans"/>
              </a:rPr>
              <a:t>Phalli’s Field (Floor Show)</a:t>
            </a:r>
            <a:r>
              <a:rPr lang="en" sz="1800">
                <a:solidFill>
                  <a:srgbClr val="EFEFEF"/>
                </a:solidFill>
                <a:latin typeface="Open Sans"/>
                <a:ea typeface="Open Sans"/>
                <a:cs typeface="Open Sans"/>
                <a:sym typeface="Open Sans"/>
              </a:rPr>
              <a:t>, 1965/2016.</a:t>
            </a:r>
            <a:endParaRPr sz="1800">
              <a:solidFill>
                <a:srgbClr val="EFEFEF"/>
              </a:solidFill>
              <a:latin typeface="Open Sans"/>
              <a:ea typeface="Open Sans"/>
              <a:cs typeface="Open Sans"/>
              <a:sym typeface="Open Sans"/>
            </a:endParaRPr>
          </a:p>
        </p:txBody>
      </p:sp>
      <p:pic>
        <p:nvPicPr>
          <p:cNvPr id="186" name="Google Shape;186;p36"/>
          <p:cNvPicPr preferRelativeResize="0"/>
          <p:nvPr/>
        </p:nvPicPr>
        <p:blipFill>
          <a:blip r:embed="rId3">
            <a:alphaModFix/>
          </a:blip>
          <a:stretch>
            <a:fillRect/>
          </a:stretch>
        </p:blipFill>
        <p:spPr>
          <a:xfrm>
            <a:off x="0" y="0"/>
            <a:ext cx="9144000" cy="60932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0" name="Shape 190"/>
        <p:cNvGrpSpPr/>
        <p:nvPr/>
      </p:nvGrpSpPr>
      <p:grpSpPr>
        <a:xfrm>
          <a:off x="0" y="0"/>
          <a:ext cx="0" cy="0"/>
          <a:chOff x="0" y="0"/>
          <a:chExt cx="0" cy="0"/>
        </a:xfrm>
      </p:grpSpPr>
      <p:sp>
        <p:nvSpPr>
          <p:cNvPr id="191" name="Google Shape;191;p37"/>
          <p:cNvSpPr txBox="1"/>
          <p:nvPr>
            <p:ph idx="1" type="body"/>
          </p:nvPr>
        </p:nvSpPr>
        <p:spPr>
          <a:xfrm>
            <a:off x="0" y="6093225"/>
            <a:ext cx="9144000" cy="741000"/>
          </a:xfrm>
          <a:prstGeom prst="rect">
            <a:avLst/>
          </a:prstGeom>
          <a:noFill/>
        </p:spPr>
        <p:txBody>
          <a:bodyPr anchorCtr="0" anchor="b" bIns="91425" lIns="91425" spcFirstLastPara="1" rIns="91425" wrap="square" tIns="91425">
            <a:noAutofit/>
          </a:bodyPr>
          <a:lstStyle/>
          <a:p>
            <a:pPr indent="0" lvl="0" marL="0" rtl="0" algn="ctr">
              <a:lnSpc>
                <a:spcPct val="133300"/>
              </a:lnSpc>
              <a:spcBef>
                <a:spcPts val="0"/>
              </a:spcBef>
              <a:spcAft>
                <a:spcPts val="500"/>
              </a:spcAft>
              <a:buNone/>
            </a:pPr>
            <a:r>
              <a:rPr lang="en" sz="1800">
                <a:solidFill>
                  <a:srgbClr val="EFEFEF"/>
                </a:solidFill>
                <a:latin typeface="Open Sans"/>
                <a:ea typeface="Open Sans"/>
                <a:cs typeface="Open Sans"/>
                <a:sym typeface="Open Sans"/>
              </a:rPr>
              <a:t>Yayoi Kusama, </a:t>
            </a:r>
            <a:r>
              <a:rPr b="1" i="1" lang="en" sz="1800">
                <a:solidFill>
                  <a:srgbClr val="FFFFFF"/>
                </a:solidFill>
                <a:latin typeface="Open Sans"/>
                <a:ea typeface="Open Sans"/>
                <a:cs typeface="Open Sans"/>
                <a:sym typeface="Open Sans"/>
              </a:rPr>
              <a:t>Infinity Mirrored Room – Love Forever</a:t>
            </a:r>
            <a:r>
              <a:rPr lang="en" sz="1800">
                <a:solidFill>
                  <a:srgbClr val="EFEFEF"/>
                </a:solidFill>
                <a:latin typeface="Open Sans"/>
                <a:ea typeface="Open Sans"/>
                <a:cs typeface="Open Sans"/>
                <a:sym typeface="Open Sans"/>
              </a:rPr>
              <a:t>, 1966/1994.</a:t>
            </a:r>
            <a:endParaRPr sz="1800">
              <a:solidFill>
                <a:srgbClr val="EFEFEF"/>
              </a:solidFill>
              <a:latin typeface="Open Sans"/>
              <a:ea typeface="Open Sans"/>
              <a:cs typeface="Open Sans"/>
              <a:sym typeface="Open Sans"/>
            </a:endParaRPr>
          </a:p>
        </p:txBody>
      </p:sp>
      <p:pic>
        <p:nvPicPr>
          <p:cNvPr id="192" name="Google Shape;192;p37"/>
          <p:cNvPicPr preferRelativeResize="0"/>
          <p:nvPr/>
        </p:nvPicPr>
        <p:blipFill>
          <a:blip r:embed="rId3">
            <a:alphaModFix/>
          </a:blip>
          <a:stretch>
            <a:fillRect/>
          </a:stretch>
        </p:blipFill>
        <p:spPr>
          <a:xfrm>
            <a:off x="0" y="0"/>
            <a:ext cx="9144000" cy="60932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8"/>
          <p:cNvSpPr txBox="1"/>
          <p:nvPr/>
        </p:nvSpPr>
        <p:spPr>
          <a:xfrm>
            <a:off x="-75" y="5903225"/>
            <a:ext cx="9144000" cy="954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FFFFFF"/>
                </a:solidFill>
                <a:latin typeface="Cabin"/>
                <a:ea typeface="Cabin"/>
                <a:cs typeface="Cabin"/>
                <a:sym typeface="Cabin"/>
              </a:rPr>
              <a:t>Kang-Hoon Kang </a:t>
            </a:r>
            <a:r>
              <a:rPr i="1" lang="en" sz="1800">
                <a:solidFill>
                  <a:srgbClr val="B7B7B7"/>
                </a:solidFill>
                <a:latin typeface="Cabin"/>
                <a:ea typeface="Cabin"/>
                <a:cs typeface="Cabin"/>
                <a:sym typeface="Cabin"/>
              </a:rPr>
              <a:t>@kangkanghoon</a:t>
            </a:r>
            <a:r>
              <a:rPr lang="en" sz="1800">
                <a:solidFill>
                  <a:srgbClr val="B7B7B7"/>
                </a:solidFill>
                <a:latin typeface="Cabin"/>
                <a:ea typeface="Cabin"/>
                <a:cs typeface="Cabin"/>
                <a:sym typeface="Cabin"/>
              </a:rPr>
              <a:t> (South Korea), oil on canvas, 2019</a:t>
            </a:r>
            <a:endParaRPr b="1" sz="1800">
              <a:solidFill>
                <a:srgbClr val="FFFFFF"/>
              </a:solidFill>
              <a:latin typeface="Cabin"/>
              <a:ea typeface="Cabin"/>
              <a:cs typeface="Cabin"/>
              <a:sym typeface="Cabin"/>
            </a:endParaRPr>
          </a:p>
        </p:txBody>
      </p:sp>
      <p:pic>
        <p:nvPicPr>
          <p:cNvPr descr="Image from https://instagram.fyaw1-1.fna.fbcdn.net/vp/0bc95292da432d5611673087c50a1c62/5E2DBB81/t51.2885-15/sh0.08/e35/p750x750/65389916_2332663966829297_7068359383010813105_n.jpg?_nc_ht=instagram.fyaw1-1.fna.fbcdn.net&amp;_nc_cat=105" id="198" name="Google Shape;198;p38"/>
          <p:cNvPicPr preferRelativeResize="0"/>
          <p:nvPr/>
        </p:nvPicPr>
        <p:blipFill>
          <a:blip r:embed="rId3">
            <a:alphaModFix/>
          </a:blip>
          <a:stretch>
            <a:fillRect/>
          </a:stretch>
        </p:blipFill>
        <p:spPr>
          <a:xfrm>
            <a:off x="4421340" y="0"/>
            <a:ext cx="4722585" cy="5903224"/>
          </a:xfrm>
          <a:prstGeom prst="rect">
            <a:avLst/>
          </a:prstGeom>
          <a:noFill/>
          <a:ln>
            <a:noFill/>
          </a:ln>
        </p:spPr>
      </p:pic>
      <p:pic>
        <p:nvPicPr>
          <p:cNvPr id="199" name="Google Shape;199;p38" title="(Modern collage-custom made breath)Display IMG copy 3"/>
          <p:cNvPicPr preferRelativeResize="0"/>
          <p:nvPr/>
        </p:nvPicPr>
        <p:blipFill>
          <a:blip r:embed="rId4">
            <a:alphaModFix/>
          </a:blip>
          <a:stretch>
            <a:fillRect/>
          </a:stretch>
        </p:blipFill>
        <p:spPr>
          <a:xfrm>
            <a:off x="0" y="0"/>
            <a:ext cx="3968275" cy="59032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3" name="Shape 203"/>
        <p:cNvGrpSpPr/>
        <p:nvPr/>
      </p:nvGrpSpPr>
      <p:grpSpPr>
        <a:xfrm>
          <a:off x="0" y="0"/>
          <a:ext cx="0" cy="0"/>
          <a:chOff x="0" y="0"/>
          <a:chExt cx="0" cy="0"/>
        </a:xfrm>
      </p:grpSpPr>
      <p:sp>
        <p:nvSpPr>
          <p:cNvPr id="204" name="Google Shape;204;p39"/>
          <p:cNvSpPr txBox="1"/>
          <p:nvPr/>
        </p:nvSpPr>
        <p:spPr>
          <a:xfrm>
            <a:off x="-75" y="5413175"/>
            <a:ext cx="9144000" cy="144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FFFFFF"/>
                </a:solidFill>
                <a:latin typeface="Cabin"/>
                <a:ea typeface="Cabin"/>
                <a:cs typeface="Cabin"/>
                <a:sym typeface="Cabin"/>
              </a:rPr>
              <a:t>Jessica Wynne </a:t>
            </a:r>
            <a:r>
              <a:rPr i="1" lang="en" sz="1800">
                <a:solidFill>
                  <a:srgbClr val="B7B7B7"/>
                </a:solidFill>
                <a:latin typeface="Cabin"/>
                <a:ea typeface="Cabin"/>
                <a:cs typeface="Cabin"/>
                <a:sym typeface="Cabin"/>
              </a:rPr>
              <a:t>https://jessicawynne.com/</a:t>
            </a:r>
            <a:r>
              <a:rPr lang="en" sz="1800">
                <a:solidFill>
                  <a:srgbClr val="B7B7B7"/>
                </a:solidFill>
                <a:latin typeface="Cabin"/>
                <a:ea typeface="Cabin"/>
                <a:cs typeface="Cabin"/>
                <a:sym typeface="Cabin"/>
              </a:rPr>
              <a:t> (New York)</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 sz="1800">
                <a:solidFill>
                  <a:srgbClr val="FFFFFF"/>
                </a:solidFill>
                <a:latin typeface="Cabin"/>
                <a:ea typeface="Cabin"/>
                <a:cs typeface="Cabin"/>
                <a:sym typeface="Cabin"/>
              </a:rPr>
              <a:t>Do Not Erase</a:t>
            </a:r>
            <a:r>
              <a:rPr lang="en" sz="1800">
                <a:solidFill>
                  <a:srgbClr val="B7B7B7"/>
                </a:solidFill>
                <a:latin typeface="Cabin"/>
                <a:ea typeface="Cabin"/>
                <a:cs typeface="Cabin"/>
                <a:sym typeface="Cabin"/>
              </a:rPr>
              <a:t>: photographs of mathematician’s chalk boards, 2019</a:t>
            </a:r>
            <a:endParaRPr b="1" sz="1800">
              <a:solidFill>
                <a:srgbClr val="FFFFFF"/>
              </a:solidFill>
              <a:latin typeface="Cabin"/>
              <a:ea typeface="Cabin"/>
              <a:cs typeface="Cabin"/>
              <a:sym typeface="Cabin"/>
            </a:endParaRPr>
          </a:p>
        </p:txBody>
      </p:sp>
      <p:pic>
        <p:nvPicPr>
          <p:cNvPr id="205" name="Google Shape;205;p39"/>
          <p:cNvPicPr preferRelativeResize="0"/>
          <p:nvPr/>
        </p:nvPicPr>
        <p:blipFill>
          <a:blip r:embed="rId3">
            <a:alphaModFix/>
          </a:blip>
          <a:stretch>
            <a:fillRect/>
          </a:stretch>
        </p:blipFill>
        <p:spPr>
          <a:xfrm>
            <a:off x="0" y="0"/>
            <a:ext cx="4003651" cy="2463174"/>
          </a:xfrm>
          <a:prstGeom prst="rect">
            <a:avLst/>
          </a:prstGeom>
          <a:noFill/>
          <a:ln>
            <a:noFill/>
          </a:ln>
        </p:spPr>
      </p:pic>
      <p:pic>
        <p:nvPicPr>
          <p:cNvPr id="206" name="Google Shape;206;p39"/>
          <p:cNvPicPr preferRelativeResize="0"/>
          <p:nvPr/>
        </p:nvPicPr>
        <p:blipFill>
          <a:blip r:embed="rId4">
            <a:alphaModFix/>
          </a:blip>
          <a:stretch>
            <a:fillRect/>
          </a:stretch>
        </p:blipFill>
        <p:spPr>
          <a:xfrm>
            <a:off x="5140350" y="2744775"/>
            <a:ext cx="4003651" cy="2666355"/>
          </a:xfrm>
          <a:prstGeom prst="rect">
            <a:avLst/>
          </a:prstGeom>
          <a:noFill/>
          <a:ln>
            <a:noFill/>
          </a:ln>
        </p:spPr>
      </p:pic>
      <p:pic>
        <p:nvPicPr>
          <p:cNvPr id="207" name="Google Shape;207;p39"/>
          <p:cNvPicPr preferRelativeResize="0"/>
          <p:nvPr/>
        </p:nvPicPr>
        <p:blipFill>
          <a:blip r:embed="rId5">
            <a:alphaModFix/>
          </a:blip>
          <a:stretch>
            <a:fillRect/>
          </a:stretch>
        </p:blipFill>
        <p:spPr>
          <a:xfrm>
            <a:off x="5140350" y="0"/>
            <a:ext cx="4003650" cy="2250053"/>
          </a:xfrm>
          <a:prstGeom prst="rect">
            <a:avLst/>
          </a:prstGeom>
          <a:noFill/>
          <a:ln>
            <a:noFill/>
          </a:ln>
        </p:spPr>
      </p:pic>
      <p:pic>
        <p:nvPicPr>
          <p:cNvPr id="208" name="Google Shape;208;p39"/>
          <p:cNvPicPr preferRelativeResize="0"/>
          <p:nvPr/>
        </p:nvPicPr>
        <p:blipFill>
          <a:blip r:embed="rId6">
            <a:alphaModFix/>
          </a:blip>
          <a:stretch>
            <a:fillRect/>
          </a:stretch>
        </p:blipFill>
        <p:spPr>
          <a:xfrm>
            <a:off x="0" y="2742737"/>
            <a:ext cx="4003650" cy="26704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1"/>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218" name="Google Shape;218;p41"/>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219" name="Google Shape;219;p41"/>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42"/>
          <p:cNvPicPr preferRelativeResize="0"/>
          <p:nvPr/>
        </p:nvPicPr>
        <p:blipFill>
          <a:blip r:embed="rId3">
            <a:alphaModFix/>
          </a:blip>
          <a:stretch>
            <a:fillRect/>
          </a:stretch>
        </p:blipFill>
        <p:spPr>
          <a:xfrm>
            <a:off x="0" y="1333071"/>
            <a:ext cx="4572000" cy="3429857"/>
          </a:xfrm>
          <a:prstGeom prst="rect">
            <a:avLst/>
          </a:prstGeom>
          <a:noFill/>
          <a:ln>
            <a:noFill/>
          </a:ln>
        </p:spPr>
      </p:pic>
      <p:pic>
        <p:nvPicPr>
          <p:cNvPr id="225" name="Google Shape;225;p42"/>
          <p:cNvPicPr preferRelativeResize="0"/>
          <p:nvPr/>
        </p:nvPicPr>
        <p:blipFill>
          <a:blip r:embed="rId4">
            <a:alphaModFix/>
          </a:blip>
          <a:stretch>
            <a:fillRect/>
          </a:stretch>
        </p:blipFill>
        <p:spPr>
          <a:xfrm>
            <a:off x="4572000" y="1333071"/>
            <a:ext cx="4572000" cy="3429857"/>
          </a:xfrm>
          <a:prstGeom prst="rect">
            <a:avLst/>
          </a:prstGeom>
          <a:noFill/>
          <a:ln>
            <a:noFill/>
          </a:ln>
        </p:spPr>
      </p:pic>
      <p:sp>
        <p:nvSpPr>
          <p:cNvPr id="226" name="Google Shape;226;p42"/>
          <p:cNvSpPr txBox="1"/>
          <p:nvPr/>
        </p:nvSpPr>
        <p:spPr>
          <a:xfrm>
            <a:off x="0" y="6096000"/>
            <a:ext cx="9144000" cy="76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Chloe Willett</a:t>
            </a:r>
            <a:r>
              <a:rPr lang="en" sz="3000">
                <a:solidFill>
                  <a:srgbClr val="888888"/>
                </a:solidFill>
                <a:latin typeface="Oswald"/>
                <a:ea typeface="Oswald"/>
                <a:cs typeface="Oswald"/>
                <a:sym typeface="Oswald"/>
              </a:rPr>
              <a:t> at Sackville High, Thursday, September 25th</a:t>
            </a:r>
            <a:endParaRPr sz="3000">
              <a:solidFill>
                <a:srgbClr val="888888"/>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3"/>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Work-in-progress photos taken so far</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Photos and goals for Drapak's </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Oswald"/>
                <a:ea typeface="Oswald"/>
                <a:cs typeface="Oswald"/>
                <a:sym typeface="Oswald"/>
              </a:rPr>
              <a:t>Team AXOLOTL</a:t>
            </a:r>
            <a:endParaRPr>
              <a:solidFill>
                <a:srgbClr val="888888"/>
              </a:solidFill>
              <a:latin typeface="Average"/>
              <a:ea typeface="Average"/>
              <a:cs typeface="Average"/>
              <a:sym typeface="Average"/>
            </a:endParaRPr>
          </a:p>
          <a:p>
            <a:pPr indent="0" lvl="0" marL="0" rtl="0" algn="ctr">
              <a:spcBef>
                <a:spcPts val="0"/>
              </a:spcBef>
              <a:spcAft>
                <a:spcPts val="0"/>
              </a:spcAft>
              <a:buNone/>
            </a:pPr>
            <a:r>
              <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እስካሁን የተነሱ በሂደት ላይ ያሉ ፎቶዎች</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صور العمل قيد التقدم التي تم التقاطها حتى الآن</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Fotos en curs fetes fins ara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迄今为止拍摄的施工进度照片</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عکس های در حال انجام کار گرفته شده تا کنون</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अब तक ली गई कार्य-प्रगति की तस्वीरें</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これまでに撮影した作業中の写真</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지금까지 촬영한 작업 진행 사진</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Wêneyên xebatê yên heta niha hatine kişandin</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Fotos do trabalho em andamento tiradas até agora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ਹੁਣ ਤੱਕ ਲਈਆਂ ਗਈਆਂ ਵਰਕ-ਇਨ-ਪ੍ਰਗਤੀ ਵਾਲੀਆਂ ਫੋਟੋਆਂ</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Фотографии в процессе работы, сделанные на данный момент</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Sawirada shaqada oo la qaaday ilaa hadda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Fotos del trabajo en progreso tomadas hasta ahora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Picha zinazoendelea zilizopigwa hadi sasa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Mga larawang ginagawa sa ngayon</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Şu ana kadar çekilmiş, yapım aşamasındaki fotoğraflar</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На даний момент зроблено незавершені фотографії</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
                <a:solidFill>
                  <a:srgbClr val="888888"/>
                </a:solidFill>
                <a:latin typeface="Average"/>
                <a:ea typeface="Average"/>
                <a:cs typeface="Average"/>
                <a:sym typeface="Average"/>
              </a:rPr>
              <a:t>Những bức ảnh đang trong quá trình thực hiện được chụp cho đến nay</a:t>
            </a:r>
            <a:endParaRPr>
              <a:solidFill>
                <a:srgbClr val="888888"/>
              </a:solidFill>
              <a:latin typeface="Average"/>
              <a:ea typeface="Average"/>
              <a:cs typeface="Average"/>
              <a:sym typeface="Average"/>
            </a:endParaRPr>
          </a:p>
        </p:txBody>
      </p:sp>
      <p:sp>
        <p:nvSpPr>
          <p:cNvPr id="232" name="Google Shape;232;p43"/>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DDDDDD"/>
                </a:solidFill>
                <a:latin typeface="Average"/>
                <a:ea typeface="Average"/>
                <a:cs typeface="Average"/>
                <a:sym typeface="Average"/>
              </a:rPr>
              <a:t>Emma Baker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Jathniel Batugal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Wesley Baur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Zy Beals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Kieran Bourke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Henry Bretzler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Vince Clark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Emily Diaczenko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Isaak Donahue-LeDrew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Huda Elkord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Ava Galbraith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Hebziba Gebretatios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Nikhil Gopaldu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Colton Henneberry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Dom Hyslop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Jenine Jalghom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Samson Kebede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Matt Leclair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Julia Locke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Arthur Moulton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Jack Clark Munroe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George Nickerson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Aida Pocklington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Melody Rance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Adele Ritchie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Keona Ross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Oliver Rutherford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Sana Salih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Lena Scott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Max Sulewski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Isabelle Tummers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 Viktor Yadvizhyn     </a:t>
            </a:r>
            <a:endParaRPr>
              <a:solidFill>
                <a:srgbClr val="DDDDDD"/>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descr="Translations" id="121" name="Google Shape;121;p27"/>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50">
                <a:solidFill>
                  <a:srgbClr val="AAAAAA"/>
                </a:solidFill>
                <a:latin typeface="Average"/>
                <a:ea typeface="Average"/>
                <a:cs typeface="Average"/>
                <a:sym typeface="Average"/>
              </a:rPr>
              <a:t>ትላንትና ፎቶ ካላገኙ የዛሬውን ግብ አስረከቡ።</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إذا لم تحصل على صورة بالأمس، قم بتسليم هدف اليوم.</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Si ahir no us vau fer cap foto, entrega l'objectiu d'avui.</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如果你昨天没有拍照，就交出今天的目标。</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اگر دیروز عکسی نگرفتید، هدف امروز را تحویل بگیرید..</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यदि आपको कल कोई फोटो नहीं मिली, तो आज का लक्ष्य जमा करें..</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昨日写真を撮れなかった方は、今日の目標を提出してください。</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어제 사진을 찍지 못했다면, 오늘의 목표를 제출하세요.</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Ger we duh wêneyek negirtibe, destê xwe bidin armanca îro..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Se você não conseguiu tirar uma foto ontem, entregue a meta de hoje.</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ਜੇਕਰ ਤੁਹਾਨੂੰ ਕੱਲ੍ਹ ਫੋਟੋ ਨਹੀਂ ਮਿਲੀ, ਤਾਂ ਅੱਜ ਦੇ ਟੀਚੇ ਵਿੱਚ ਹੱਥ ਪਾਓ..</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Если вы не сделали фотографию вчера, сдайте сегодняшнюю цель.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Haddi aanad helin sawir shalayto, gacanta geli yoolka maanta</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Si no conseguiste una foto ayer, entrega el objetivo de hoy.</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Ikiwa hukupata picha jana, weka lengo la leo..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Kung hindi ka nakakuha ng larawan kahapon, ibigay ang layunin ngayon..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Dün fotoğraf çekemediyseniz, bugünün golünü gönderin.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Якщо ви не отримали фото вчора, вкажіть сьогоднішню ціль.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Nếu bạn không chụp được ảnh ngày hôm qua, hãy nộp mục tiêu của ngày hôm nay.</a:t>
            </a:r>
            <a:endParaRPr sz="1650">
              <a:solidFill>
                <a:srgbClr val="CACACA"/>
              </a:solidFill>
              <a:latin typeface="Average"/>
              <a:ea typeface="Average"/>
              <a:cs typeface="Average"/>
              <a:sym typeface="Average"/>
            </a:endParaRPr>
          </a:p>
        </p:txBody>
      </p:sp>
      <p:grpSp>
        <p:nvGrpSpPr>
          <p:cNvPr id="122" name="Google Shape;122;p27"/>
          <p:cNvGrpSpPr/>
          <p:nvPr/>
        </p:nvGrpSpPr>
        <p:grpSpPr>
          <a:xfrm>
            <a:off x="0" y="0"/>
            <a:ext cx="3668700" cy="6858300"/>
            <a:chOff x="0" y="0"/>
            <a:chExt cx="3668700" cy="6858300"/>
          </a:xfrm>
        </p:grpSpPr>
        <p:sp>
          <p:nvSpPr>
            <p:cNvPr descr="Translations" id="123" name="Google Shape;123;p27"/>
            <p:cNvSpPr txBox="1"/>
            <p:nvPr/>
          </p:nvSpPr>
          <p:spPr>
            <a:xfrm>
              <a:off x="0" y="4022700"/>
              <a:ext cx="3668700" cy="283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If you </a:t>
              </a:r>
              <a:r>
                <a:rPr lang="en" sz="3400">
                  <a:solidFill>
                    <a:srgbClr val="E06666"/>
                  </a:solidFill>
                  <a:latin typeface="Oswald"/>
                  <a:ea typeface="Oswald"/>
                  <a:cs typeface="Oswald"/>
                  <a:sym typeface="Oswald"/>
                </a:rPr>
                <a:t>did not</a:t>
              </a:r>
              <a:r>
                <a:rPr lang="en" sz="3400">
                  <a:solidFill>
                    <a:srgbClr val="FFFFFF"/>
                  </a:solidFill>
                  <a:latin typeface="Oswald"/>
                  <a:ea typeface="Oswald"/>
                  <a:cs typeface="Oswald"/>
                  <a:sym typeface="Oswald"/>
                </a:rPr>
                <a:t> have a </a:t>
              </a:r>
              <a:r>
                <a:rPr lang="en" sz="3400">
                  <a:solidFill>
                    <a:srgbClr val="00FF00"/>
                  </a:solidFill>
                  <a:latin typeface="Oswald"/>
                  <a:ea typeface="Oswald"/>
                  <a:cs typeface="Oswald"/>
                  <a:sym typeface="Oswald"/>
                </a:rPr>
                <a:t>photo yesterday</a:t>
              </a:r>
              <a:r>
                <a:rPr lang="en" sz="3400">
                  <a:solidFill>
                    <a:srgbClr val="FFFFFF"/>
                  </a:solidFill>
                  <a:latin typeface="Oswald"/>
                  <a:ea typeface="Oswald"/>
                  <a:cs typeface="Oswald"/>
                  <a:sym typeface="Oswald"/>
                </a:rPr>
                <a:t>, open your booklet so I can check the </a:t>
              </a:r>
              <a:r>
                <a:rPr lang="en" sz="3400">
                  <a:solidFill>
                    <a:srgbClr val="00FF00"/>
                  </a:solidFill>
                  <a:latin typeface="Oswald"/>
                  <a:ea typeface="Oswald"/>
                  <a:cs typeface="Oswald"/>
                  <a:sym typeface="Oswald"/>
                </a:rPr>
                <a:t>today’s goal </a:t>
              </a:r>
              <a:r>
                <a:rPr lang="en" sz="3400">
                  <a:solidFill>
                    <a:srgbClr val="FFFFFF"/>
                  </a:solidFill>
                  <a:latin typeface="Oswald"/>
                  <a:ea typeface="Oswald"/>
                  <a:cs typeface="Oswald"/>
                  <a:sym typeface="Oswald"/>
                </a:rPr>
                <a:t>for today.</a:t>
              </a:r>
              <a:endParaRPr sz="3400">
                <a:solidFill>
                  <a:srgbClr val="FFFFFF"/>
                </a:solidFill>
                <a:latin typeface="Oswald"/>
                <a:ea typeface="Oswald"/>
                <a:cs typeface="Oswald"/>
                <a:sym typeface="Oswald"/>
              </a:endParaRPr>
            </a:p>
          </p:txBody>
        </p:sp>
        <p:sp>
          <p:nvSpPr>
            <p:cNvPr id="124" name="Google Shape;124;p27"/>
            <p:cNvSpPr txBox="1"/>
            <p:nvPr/>
          </p:nvSpPr>
          <p:spPr>
            <a:xfrm>
              <a:off x="613050" y="0"/>
              <a:ext cx="2442600" cy="86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FFFFFF"/>
                  </a:solidFill>
                  <a:latin typeface="Oswald"/>
                  <a:ea typeface="Oswald"/>
                  <a:cs typeface="Oswald"/>
                  <a:sym typeface="Oswald"/>
                </a:rPr>
                <a:t>📷 or </a:t>
              </a:r>
              <a:endParaRPr sz="5400">
                <a:solidFill>
                  <a:srgbClr val="FFFFFF"/>
                </a:solidFill>
                <a:latin typeface="Oswald"/>
                <a:ea typeface="Oswald"/>
                <a:cs typeface="Oswald"/>
                <a:sym typeface="Oswald"/>
              </a:endParaRPr>
            </a:p>
          </p:txBody>
        </p:sp>
        <p:pic>
          <p:nvPicPr>
            <p:cNvPr id="125" name="Google Shape;125;p27"/>
            <p:cNvPicPr preferRelativeResize="0"/>
            <p:nvPr/>
          </p:nvPicPr>
          <p:blipFill>
            <a:blip r:embed="rId3">
              <a:alphaModFix/>
            </a:blip>
            <a:stretch>
              <a:fillRect/>
            </a:stretch>
          </p:blipFill>
          <p:spPr>
            <a:xfrm>
              <a:off x="613050" y="861700"/>
              <a:ext cx="2442600" cy="3161012"/>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graphicFrame>
        <p:nvGraphicFramePr>
          <p:cNvPr id="241" name="Google Shape;241;p45"/>
          <p:cNvGraphicFramePr/>
          <p:nvPr/>
        </p:nvGraphicFramePr>
        <p:xfrm>
          <a:off x="1156625" y="137313"/>
          <a:ext cx="3000000" cy="3000000"/>
        </p:xfrm>
        <a:graphic>
          <a:graphicData uri="http://schemas.openxmlformats.org/drawingml/2006/table">
            <a:tbl>
              <a:tblPr>
                <a:noFill/>
                <a:tableStyleId>{CB3FB7C4-6F59-4E30-BF3C-3548DFE9017F}</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22</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24</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graphicFrame>
        <p:nvGraphicFramePr>
          <p:cNvPr id="246" name="Google Shape;246;p46"/>
          <p:cNvGraphicFramePr/>
          <p:nvPr/>
        </p:nvGraphicFramePr>
        <p:xfrm>
          <a:off x="138" y="0"/>
          <a:ext cx="3000000" cy="3000000"/>
        </p:xfrm>
        <a:graphic>
          <a:graphicData uri="http://schemas.openxmlformats.org/drawingml/2006/table">
            <a:tbl>
              <a:tblPr>
                <a:noFill/>
                <a:tableStyleId>{C1CE0FEF-B788-4256-9490-8A4C088CF18E}</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7"/>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252" name="Google Shape;252;p47"/>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253" name="Google Shape;253;p47"/>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254" name="Google Shape;254;p47"/>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255" name="Google Shape;255;p47"/>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256" name="Google Shape;256;p47"/>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257" name="Google Shape;257;p47"/>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8"/>
          <p:cNvSpPr txBox="1"/>
          <p:nvPr/>
        </p:nvSpPr>
        <p:spPr>
          <a:xfrm>
            <a:off x="0" y="0"/>
            <a:ext cx="5487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Yikes! What if I need </a:t>
            </a:r>
            <a:r>
              <a:rPr lang="en" sz="3000">
                <a:solidFill>
                  <a:srgbClr val="00FF00"/>
                </a:solidFill>
                <a:latin typeface="Oswald"/>
                <a:ea typeface="Oswald"/>
                <a:cs typeface="Oswald"/>
                <a:sym typeface="Oswald"/>
              </a:rPr>
              <a:t>more time</a:t>
            </a:r>
            <a:r>
              <a:rPr lang="en" sz="3000">
                <a:solidFill>
                  <a:srgbClr val="FFFFFF"/>
                </a:solidFill>
                <a:latin typeface="Oswald"/>
                <a:ea typeface="Oswald"/>
                <a:cs typeface="Oswald"/>
                <a:sym typeface="Oswald"/>
              </a:rPr>
              <a: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200">
                <a:solidFill>
                  <a:srgbClr val="CACACA"/>
                </a:solidFill>
                <a:latin typeface="Average"/>
                <a:ea typeface="Average"/>
                <a:cs typeface="Average"/>
                <a:sym typeface="Average"/>
              </a:rPr>
              <a:t>Take your artwork </a:t>
            </a:r>
            <a:r>
              <a:rPr b="1" lang="en" sz="2200">
                <a:solidFill>
                  <a:srgbClr val="00FF00"/>
                </a:solidFill>
                <a:latin typeface="Average"/>
                <a:ea typeface="Average"/>
                <a:cs typeface="Average"/>
                <a:sym typeface="Average"/>
              </a:rPr>
              <a:t>home</a:t>
            </a:r>
            <a:r>
              <a:rPr lang="en" sz="2200">
                <a:solidFill>
                  <a:srgbClr val="CACACA"/>
                </a:solidFill>
                <a:latin typeface="Average"/>
                <a:ea typeface="Average"/>
                <a:cs typeface="Average"/>
                <a:sym typeface="Average"/>
              </a:rPr>
              <a:t>, or come in at </a:t>
            </a:r>
            <a:r>
              <a:rPr b="1" lang="en" sz="2200">
                <a:solidFill>
                  <a:srgbClr val="00FF00"/>
                </a:solidFill>
                <a:latin typeface="Average"/>
                <a:ea typeface="Average"/>
                <a:cs typeface="Average"/>
                <a:sym typeface="Average"/>
              </a:rPr>
              <a:t>lunch</a:t>
            </a:r>
            <a:r>
              <a:rPr lang="en" sz="2200">
                <a:solidFill>
                  <a:srgbClr val="CACACA"/>
                </a:solidFill>
                <a:latin typeface="Average"/>
                <a:ea typeface="Average"/>
                <a:cs typeface="Average"/>
                <a:sym typeface="Average"/>
              </a:rPr>
              <a:t> or </a:t>
            </a:r>
            <a:r>
              <a:rPr b="1" lang="en" sz="2200">
                <a:solidFill>
                  <a:srgbClr val="00FF00"/>
                </a:solidFill>
                <a:latin typeface="Average"/>
                <a:ea typeface="Average"/>
                <a:cs typeface="Average"/>
                <a:sym typeface="Average"/>
              </a:rPr>
              <a:t>before/after school</a:t>
            </a:r>
            <a:r>
              <a:rPr lang="en" sz="2200">
                <a:solidFill>
                  <a:srgbClr val="CACACA"/>
                </a:solidFill>
                <a:latin typeface="Average"/>
                <a:ea typeface="Average"/>
                <a:cs typeface="Average"/>
                <a:sym typeface="Average"/>
              </a:rPr>
              <a:t> to catch up.</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200">
                <a:solidFill>
                  <a:srgbClr val="00FF00"/>
                </a:solidFill>
                <a:latin typeface="Average"/>
                <a:ea typeface="Average"/>
                <a:cs typeface="Average"/>
                <a:sym typeface="Average"/>
              </a:rPr>
              <a:t>Keep working</a:t>
            </a:r>
            <a:r>
              <a:rPr lang="en" sz="2200">
                <a:solidFill>
                  <a:srgbClr val="CACACA"/>
                </a:solidFill>
                <a:latin typeface="Average"/>
                <a:ea typeface="Average"/>
                <a:cs typeface="Average"/>
                <a:sym typeface="Average"/>
              </a:rPr>
              <a:t> on your project solidly today.</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200">
                <a:solidFill>
                  <a:srgbClr val="CACACA"/>
                </a:solidFill>
                <a:latin typeface="Average"/>
                <a:ea typeface="Average"/>
                <a:cs typeface="Average"/>
                <a:sym typeface="Average"/>
              </a:rPr>
              <a:t>When I start to collect things, </a:t>
            </a:r>
            <a:r>
              <a:rPr b="1" lang="en" sz="2200">
                <a:solidFill>
                  <a:srgbClr val="00FF00"/>
                </a:solidFill>
                <a:latin typeface="Average"/>
                <a:ea typeface="Average"/>
                <a:cs typeface="Average"/>
                <a:sym typeface="Average"/>
              </a:rPr>
              <a:t>let me know</a:t>
            </a:r>
            <a:r>
              <a:rPr lang="en" sz="2200">
                <a:solidFill>
                  <a:srgbClr val="CACACA"/>
                </a:solidFill>
                <a:latin typeface="Average"/>
                <a:ea typeface="Average"/>
                <a:cs typeface="Average"/>
                <a:sym typeface="Average"/>
              </a:rPr>
              <a:t> that you need more time. </a:t>
            </a:r>
            <a:endParaRPr sz="2200">
              <a:solidFill>
                <a:srgbClr val="CACACA"/>
              </a:solidFill>
              <a:latin typeface="Average"/>
              <a:ea typeface="Average"/>
              <a:cs typeface="Average"/>
              <a:sym typeface="Average"/>
            </a:endParaRPr>
          </a:p>
          <a:p>
            <a:pPr indent="0" lvl="0" marL="0" marR="0" rtl="0" algn="l">
              <a:lnSpc>
                <a:spcPct val="115000"/>
              </a:lnSpc>
              <a:spcBef>
                <a:spcPts val="1600"/>
              </a:spcBef>
              <a:spcAft>
                <a:spcPts val="0"/>
              </a:spcAft>
              <a:buNone/>
            </a:pPr>
            <a:r>
              <a:rPr lang="en" sz="2200">
                <a:solidFill>
                  <a:srgbClr val="CACACA"/>
                </a:solidFill>
                <a:latin typeface="Average"/>
                <a:ea typeface="Average"/>
                <a:cs typeface="Average"/>
                <a:sym typeface="Average"/>
              </a:rPr>
              <a:t>I will </a:t>
            </a:r>
            <a:r>
              <a:rPr b="1" lang="en" sz="2200">
                <a:solidFill>
                  <a:srgbClr val="00FF00"/>
                </a:solidFill>
                <a:latin typeface="Average"/>
                <a:ea typeface="Average"/>
                <a:cs typeface="Average"/>
                <a:sym typeface="Average"/>
              </a:rPr>
              <a:t>photograph </a:t>
            </a:r>
            <a:r>
              <a:rPr lang="en" sz="2200">
                <a:solidFill>
                  <a:srgbClr val="CACACA"/>
                </a:solidFill>
                <a:latin typeface="Average"/>
                <a:ea typeface="Average"/>
                <a:cs typeface="Average"/>
                <a:sym typeface="Average"/>
              </a:rPr>
              <a:t>your artwork so that the teachers have something to mark. That way you will </a:t>
            </a:r>
            <a:r>
              <a:rPr b="1" lang="en" sz="2200">
                <a:solidFill>
                  <a:srgbClr val="00FF00"/>
                </a:solidFill>
                <a:latin typeface="Average"/>
                <a:ea typeface="Average"/>
                <a:cs typeface="Average"/>
                <a:sym typeface="Average"/>
              </a:rPr>
              <a:t>not get a zero</a:t>
            </a:r>
            <a:r>
              <a:rPr lang="en" sz="2200">
                <a:solidFill>
                  <a:srgbClr val="CACACA"/>
                </a:solidFill>
                <a:latin typeface="Average"/>
                <a:ea typeface="Average"/>
                <a:cs typeface="Average"/>
                <a:sym typeface="Average"/>
              </a:rPr>
              <a:t> on your artwork, which would probably drop your mark by </a:t>
            </a:r>
            <a:r>
              <a:rPr b="1" lang="en" sz="2200">
                <a:solidFill>
                  <a:srgbClr val="00FF00"/>
                </a:solidFill>
                <a:latin typeface="Average"/>
                <a:ea typeface="Average"/>
                <a:cs typeface="Average"/>
                <a:sym typeface="Average"/>
              </a:rPr>
              <a:t>30%</a:t>
            </a:r>
            <a:r>
              <a:rPr lang="en" sz="2200">
                <a:solidFill>
                  <a:srgbClr val="CACACA"/>
                </a:solidFill>
                <a:latin typeface="Average"/>
                <a:ea typeface="Average"/>
                <a:cs typeface="Average"/>
                <a:sym typeface="Average"/>
              </a:rPr>
              <a:t>.</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200">
                <a:solidFill>
                  <a:srgbClr val="CACACA"/>
                </a:solidFill>
                <a:latin typeface="Average"/>
                <a:ea typeface="Average"/>
                <a:cs typeface="Average"/>
                <a:sym typeface="Average"/>
              </a:rPr>
              <a:t>You can hand me in your artwork up to </a:t>
            </a:r>
            <a:r>
              <a:rPr b="1" lang="en" sz="2200">
                <a:solidFill>
                  <a:srgbClr val="00FF00"/>
                </a:solidFill>
                <a:latin typeface="Average"/>
                <a:ea typeface="Average"/>
                <a:cs typeface="Average"/>
                <a:sym typeface="Average"/>
              </a:rPr>
              <a:t>next Friday</a:t>
            </a:r>
            <a:r>
              <a:rPr b="1" lang="en" sz="2200">
                <a:solidFill>
                  <a:srgbClr val="FFFFFF"/>
                </a:solidFill>
                <a:latin typeface="Average"/>
                <a:ea typeface="Average"/>
                <a:cs typeface="Average"/>
                <a:sym typeface="Average"/>
              </a:rPr>
              <a:t> </a:t>
            </a:r>
            <a:r>
              <a:rPr lang="en" sz="2200">
                <a:solidFill>
                  <a:srgbClr val="CACACA"/>
                </a:solidFill>
                <a:latin typeface="Average"/>
                <a:ea typeface="Average"/>
                <a:cs typeface="Average"/>
                <a:sym typeface="Average"/>
              </a:rPr>
              <a:t>if you need the extra time. </a:t>
            </a:r>
            <a:endParaRPr sz="2200">
              <a:solidFill>
                <a:srgbClr val="CACACA"/>
              </a:solidFill>
              <a:latin typeface="Average"/>
              <a:ea typeface="Average"/>
              <a:cs typeface="Average"/>
              <a:sym typeface="Average"/>
            </a:endParaRPr>
          </a:p>
        </p:txBody>
      </p:sp>
      <p:sp>
        <p:nvSpPr>
          <p:cNvPr descr="Translations" id="263" name="Google Shape;263;p48"/>
          <p:cNvSpPr txBox="1"/>
          <p:nvPr/>
        </p:nvSpPr>
        <p:spPr>
          <a:xfrm>
            <a:off x="5487425" y="0"/>
            <a:ext cx="3656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ተጨማሪ ጊዜ ብፈልግስ?</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ماذا لو كنت بحاجة إلى مزيد من الوقت؟</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Què passa si necessito més temps?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如果我需要更多时间怎么办？</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اگر به زمان بیشتری نیاز داشته باشم چه؟</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अगर मुझे अधिक समय की आवश्यकता हो तो क्या होगा?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もっと時間が必要になったらどうすればいいですか?</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시간이 더 필요하면 어떻게 하나요?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Ger ji min re bêtir dem hewce be?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E se eu precisar de mais tempo?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ਜੇ ਮੈਨੂੰ ਹੋਰ ਸਮਾਂ ਚਾਹੀਦਾ ਹੈ ਤਾਂ ਕੀ ਹੋਵੇਗਾ?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Что делать, если мне нужно больше времени?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Maxaa dhacaya haddii aan u baahdo waqti dheeraad ah?</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¿Qué pasa si necesito más tiempo?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Je, nikihitaji muda zaidi?</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Paano kung kailangan ko ng mas maraming oras?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Ya daha fazla zamana ihtiyacım olursa?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А якщо мені знадобиться більше часу?</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Nếu tôi cần thêm thời gian thì sao?</a:t>
            </a:r>
            <a:endParaRPr sz="4800">
              <a:solidFill>
                <a:srgbClr val="AAAAAA"/>
              </a:solidFill>
              <a:latin typeface="Average"/>
              <a:ea typeface="Average"/>
              <a:cs typeface="Average"/>
              <a:sym typeface="Averag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9"/>
          <p:cNvSpPr txBox="1"/>
          <p:nvPr/>
        </p:nvSpPr>
        <p:spPr>
          <a:xfrm>
            <a:off x="0" y="0"/>
            <a:ext cx="3198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If you are </a:t>
            </a:r>
            <a:r>
              <a:rPr lang="en" sz="4800">
                <a:solidFill>
                  <a:srgbClr val="EA9999"/>
                </a:solidFill>
                <a:latin typeface="Oswald"/>
                <a:ea typeface="Oswald"/>
                <a:cs typeface="Oswald"/>
                <a:sym typeface="Oswald"/>
              </a:rPr>
              <a:t>behind</a:t>
            </a:r>
            <a:r>
              <a:rPr lang="en" sz="4800">
                <a:solidFill>
                  <a:srgbClr val="FFFFFF"/>
                </a:solidFill>
                <a:latin typeface="Oswald"/>
                <a:ea typeface="Oswald"/>
                <a:cs typeface="Oswald"/>
                <a:sym typeface="Oswald"/>
              </a:rPr>
              <a:t>, this is the perfect weekend to </a:t>
            </a:r>
            <a:r>
              <a:rPr lang="en" sz="4800">
                <a:solidFill>
                  <a:srgbClr val="00FF00"/>
                </a:solidFill>
                <a:latin typeface="Oswald"/>
                <a:ea typeface="Oswald"/>
                <a:cs typeface="Oswald"/>
                <a:sym typeface="Oswald"/>
              </a:rPr>
              <a:t>take your work home</a:t>
            </a:r>
            <a:endParaRPr sz="4800">
              <a:solidFill>
                <a:srgbClr val="00FF00"/>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 </a:t>
            </a:r>
            <a:endParaRPr sz="4800">
              <a:solidFill>
                <a:srgbClr val="FFFFFF"/>
              </a:solidFill>
              <a:latin typeface="Oswald"/>
              <a:ea typeface="Oswald"/>
              <a:cs typeface="Oswald"/>
              <a:sym typeface="Oswald"/>
            </a:endParaRPr>
          </a:p>
        </p:txBody>
      </p:sp>
      <p:sp>
        <p:nvSpPr>
          <p:cNvPr descr="Translations" id="269" name="Google Shape;269;p49"/>
          <p:cNvSpPr txBox="1"/>
          <p:nvPr/>
        </p:nvSpPr>
        <p:spPr>
          <a:xfrm>
            <a:off x="3198600" y="0"/>
            <a:ext cx="5945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ከኋላ ከሆንክ፣ ስራህን ወደ ቤት ለመውሰድ ይህ ትክክለኛው ቅዳሜና እሁድ ነው።</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إذا كنت متأخرًا، فهذه هي عطلة نهاية الأسبوع المثالية لأخذ عملك إلى المنزل</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Si estàs enrere, aquest és el cap de setmana perfecte per endur-te la feina a casa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如果你落后了，这是把工作带回家的最佳周末</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اگر عقب مانده اید، این آخر هفته عالی برای بردن کارتان به خانه است</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यदि आप पीछे हैं, तो यह आपके काम को घर ले जाने के लिए एकदम सही सप्ताहांत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仕事が遅れているなら、この週末は仕事を家に持ち帰るのにぴったりです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뒤처졌다면 이번 주말이 일을 집으로 가져가기에 완벽한 시기입니다.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Ger hûn li paş in, ev dawiya hefteyê bêkêmasî ye ku hûn karê xwe bibin malê</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Se você está atrasado, este é o fim de semana perfeito para levar seu trabalho para casa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ਜੇ ਤੁਸੀਂ ਪਿੱਛੇ ਹੋ, ਤਾਂ ਇਹ ਤੁਹਾਡੇ ਕੰਮ ਨੂੰ ਘਰ ਲੈ ਜਾਣ ਲਈ ਸੰਪੂਰਨ ਸ਼ਨੀਵਾਰ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Если вы отстаете, то это идеальный уикенд, чтобы взять работу на дом.</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Haddii aad ka danbeyso, kani waa usbuuca dhammaadka todobaadka ugu fiican si aad shaqadaada u geyso guriga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Si estás atrasado, este es el fin de semana perfecto para llevarte el trabajo a casa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Ikiwa uko nyuma, hii ndiyo wikendi nzuri ya kupeleka kazi yako nyumbani</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Kung ikaw ay nasa huli, ito ang perpektong katapusan ng linggo upang iuwi ang iyong trabaho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Eğer geride kaldıysanız, işinizi eve götürmek için mükemmel bir hafta sonu.</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Якщо ви відстаєте, це ідеальні вихідні, щоб взяти роботу додому</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Nếu bạn đang chậm tiến độ, đây là cuối tuần hoàn hảo để mang công việc về nhà</a:t>
            </a:r>
            <a:endParaRPr sz="1450">
              <a:latin typeface="Average"/>
              <a:ea typeface="Average"/>
              <a:cs typeface="Average"/>
              <a:sym typeface="Averag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descr="Title" id="274" name="Google Shape;274;p50"/>
          <p:cNvSpPr txBox="1"/>
          <p:nvPr/>
        </p:nvSpPr>
        <p:spPr>
          <a:xfrm>
            <a:off x="0" y="0"/>
            <a:ext cx="9144000" cy="205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Adding colour makes your skill more obvious.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2400">
              <a:solidFill>
                <a:srgbClr val="FFFFFF"/>
              </a:solidFill>
              <a:latin typeface="Average"/>
              <a:ea typeface="Average"/>
              <a:cs typeface="Average"/>
              <a:sym typeface="Average"/>
            </a:endParaRPr>
          </a:p>
          <a:p>
            <a:pPr indent="0" lvl="0" marL="0" rtl="0" algn="ctr">
              <a:spcBef>
                <a:spcPts val="0"/>
              </a:spcBef>
              <a:spcAft>
                <a:spcPts val="0"/>
              </a:spcAft>
              <a:buNone/>
            </a:pPr>
            <a:r>
              <a:rPr lang="en" sz="2400">
                <a:solidFill>
                  <a:srgbClr val="FFFFFF"/>
                </a:solidFill>
                <a:latin typeface="Average"/>
                <a:ea typeface="Average"/>
                <a:cs typeface="Average"/>
                <a:sym typeface="Average"/>
              </a:rPr>
              <a:t>If you are adding colour to make things look better than your black and white work, </a:t>
            </a:r>
            <a:r>
              <a:rPr b="1" lang="en" sz="2400">
                <a:solidFill>
                  <a:srgbClr val="EA9999"/>
                </a:solidFill>
                <a:latin typeface="Average"/>
                <a:ea typeface="Average"/>
                <a:cs typeface="Average"/>
                <a:sym typeface="Average"/>
              </a:rPr>
              <a:t>it won’t work</a:t>
            </a:r>
            <a:r>
              <a:rPr lang="en" sz="2400">
                <a:solidFill>
                  <a:srgbClr val="FFFFFF"/>
                </a:solidFill>
                <a:latin typeface="Average"/>
                <a:ea typeface="Average"/>
                <a:cs typeface="Average"/>
                <a:sym typeface="Average"/>
              </a:rPr>
              <a:t>. </a:t>
            </a:r>
            <a:endParaRPr sz="1300">
              <a:solidFill>
                <a:srgbClr val="B7B7B7"/>
              </a:solidFill>
              <a:latin typeface="Average"/>
              <a:ea typeface="Average"/>
              <a:cs typeface="Average"/>
              <a:sym typeface="Average"/>
            </a:endParaRPr>
          </a:p>
        </p:txBody>
      </p:sp>
      <p:sp>
        <p:nvSpPr>
          <p:cNvPr descr="Translations" id="275" name="Google Shape;275;p50"/>
          <p:cNvSpPr txBox="1"/>
          <p:nvPr/>
        </p:nvSpPr>
        <p:spPr>
          <a:xfrm>
            <a:off x="0" y="2055900"/>
            <a:ext cx="9144000" cy="48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ክህሎትዎ ከጥቁር እና ነጭ ስራ የተሻለ ሆኖ እንዲታይ ቀለም ካከሉ, አይሰራም.</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إذا قمت بإضافة اللون لجعل مهاراتك تبدو أفضل من العمل بالأبيض والأسود، فلن ينجح الأمر.</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afegiu color per fer que les vostres habilitats semblin millor que el treball en blanc i negre, no funcionarà.</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如果您添加颜色以使您的技能看起来比黑白作品更好，那是行不通的。</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اگر رنگ اضافه کنید تا مهارت هایتان بهتر از کارهای سیاه و سفید به نظر برسد، کارساز نخواهد بود.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यदि आप अपने कौशल को काले और सफेद काम से बेहतर दिखाने के लिए रंग जोड़ते हैं, तो यह काम नहीं करेगा।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自分のスキルを白黒の作品より良く見せるために色を加えても、うまくいきません。</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흑백으로 그린 그림보다 실력이 더 좋아 보이려고 색상을 더한다면, 그것은 효과가 없을 것입니다.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Ger hûn rengan lê zêde bikin da ku hûn jêhatîbûna xwe ji xebata reş û spî çêtir xuya bikin, ew ê nexebite.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Se você adicionar cores para fazer suas habilidades parecerem melhores do que um trabalho em preto e branco, isso não vai funcionar.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ਜੇਕਰ ਤੁਸੀਂ ਆਪਣੇ ਹੁਨਰ ਨੂੰ ਕਾਲੇ ਅਤੇ ਚਿੱਟੇ ਕੰਮ ਨਾਲੋਂ ਬਿਹਤਰ ਬਣਾਉਣ ਲਈ ਰੰਗ ਜੋੜਦੇ ਹੋ, ਤਾਂ ਇਹ ਕੰਮ ਨਹੀਂ ਕਰੇਗਾ।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Если вы добавите цвет, чтобы ваши навыки выглядели лучше черно-белой работы, это не сработает.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Haddii aad ku darto midab si aad xirfadahaaga uga dhigto mid ka fiican shaqada madow iyo caddaanka, ma shaqeyn doonto.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agregas color para que tus habilidades se vean mejor que el trabajo en blanco y negro, no funcionará.</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Ikiwa unaongeza rangi ili kufanya ujuzi wako uonekane bora zaidi kuliko kazi nyeusi na nyeupe, haitafanya kazi.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Kung magdadagdag ka ng kulay para maging mas maganda ang iyong mga kasanayan kaysa sa black and white na trabaho, hindi ito gagana.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Yeteneklerinizi siyah beyaz çalışmalardan daha iyi göstermek için renk eklerseniz, işe yaramaz.</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Якщо ви додасте колір, щоб ваші навички виглядали краще, ніж чорно-біла робота, це не спрацює.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Nếu bạn thêm màu sắc để làm cho kỹ năng của mình trông đẹp hơn tác phẩm đen trắng thì sẽ không hiệu quả.</a:t>
            </a:r>
            <a:endParaRPr>
              <a:solidFill>
                <a:srgbClr val="AAAAAA"/>
              </a:solidFill>
              <a:latin typeface="Average"/>
              <a:ea typeface="Average"/>
              <a:cs typeface="Average"/>
              <a:sym typeface="Averag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descr="Title" id="280" name="Google Shape;280;p51"/>
          <p:cNvSpPr txBox="1"/>
          <p:nvPr/>
        </p:nvSpPr>
        <p:spPr>
          <a:xfrm>
            <a:off x="0" y="0"/>
            <a:ext cx="4113000" cy="259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These students should do their art history assignment FIRST today</a:t>
            </a:r>
            <a:endParaRPr sz="600">
              <a:solidFill>
                <a:srgbClr val="AAAAAA"/>
              </a:solidFill>
              <a:latin typeface="Average"/>
              <a:ea typeface="Average"/>
              <a:cs typeface="Average"/>
              <a:sym typeface="Average"/>
            </a:endParaRPr>
          </a:p>
        </p:txBody>
      </p:sp>
      <p:sp>
        <p:nvSpPr>
          <p:cNvPr id="281" name="Google Shape;281;p51"/>
          <p:cNvSpPr txBox="1"/>
          <p:nvPr/>
        </p:nvSpPr>
        <p:spPr>
          <a:xfrm>
            <a:off x="0" y="2598900"/>
            <a:ext cx="2045100" cy="425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 block</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rPr lang="en" sz="2400">
                <a:solidFill>
                  <a:srgbClr val="AAAAAA"/>
                </a:solidFill>
                <a:latin typeface="Average"/>
                <a:ea typeface="Average"/>
                <a:cs typeface="Average"/>
                <a:sym typeface="Average"/>
              </a:rPr>
              <a:t>Lillian</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rPr i="1" lang="en" sz="2400">
                <a:solidFill>
                  <a:srgbClr val="AAAAAA"/>
                </a:solidFill>
                <a:latin typeface="Average"/>
                <a:ea typeface="Average"/>
                <a:cs typeface="Average"/>
                <a:sym typeface="Average"/>
              </a:rPr>
              <a:t>Mehe</a:t>
            </a:r>
            <a:endParaRPr i="1" sz="2400">
              <a:solidFill>
                <a:srgbClr val="AAAAAA"/>
              </a:solidFill>
              <a:latin typeface="Average"/>
              <a:ea typeface="Average"/>
              <a:cs typeface="Average"/>
              <a:sym typeface="Average"/>
            </a:endParaRPr>
          </a:p>
          <a:p>
            <a:pPr indent="0" lvl="0" marL="0" rtl="0" algn="ctr">
              <a:spcBef>
                <a:spcPts val="0"/>
              </a:spcBef>
              <a:spcAft>
                <a:spcPts val="0"/>
              </a:spcAft>
              <a:buNone/>
            </a:pPr>
            <a:r>
              <a:rPr i="1" lang="en" sz="2400">
                <a:solidFill>
                  <a:srgbClr val="AAAAAA"/>
                </a:solidFill>
                <a:latin typeface="Average"/>
                <a:ea typeface="Average"/>
                <a:cs typeface="Average"/>
                <a:sym typeface="Average"/>
              </a:rPr>
              <a:t>Lucas</a:t>
            </a:r>
            <a:endParaRPr i="1" sz="2400">
              <a:solidFill>
                <a:srgbClr val="AAAAAA"/>
              </a:solidFill>
              <a:latin typeface="Average"/>
              <a:ea typeface="Average"/>
              <a:cs typeface="Average"/>
              <a:sym typeface="Average"/>
            </a:endParaRPr>
          </a:p>
          <a:p>
            <a:pPr indent="0" lvl="0" marL="0" rtl="0" algn="ctr">
              <a:spcBef>
                <a:spcPts val="0"/>
              </a:spcBef>
              <a:spcAft>
                <a:spcPts val="0"/>
              </a:spcAft>
              <a:buNone/>
            </a:pPr>
            <a:r>
              <a:rPr lang="en" sz="2400">
                <a:solidFill>
                  <a:srgbClr val="AAAAAA"/>
                </a:solidFill>
                <a:latin typeface="Average"/>
                <a:ea typeface="Average"/>
                <a:cs typeface="Average"/>
                <a:sym typeface="Average"/>
              </a:rPr>
              <a:t>Mahmoud</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rPr lang="en" sz="3600">
                <a:solidFill>
                  <a:schemeClr val="dk1"/>
                </a:solidFill>
                <a:latin typeface="Oswald"/>
                <a:ea typeface="Oswald"/>
                <a:cs typeface="Oswald"/>
                <a:sym typeface="Oswald"/>
              </a:rPr>
              <a:t>C block</a:t>
            </a:r>
            <a:endParaRPr sz="1100">
              <a:solidFill>
                <a:srgbClr val="AAAAAA"/>
              </a:solidFill>
              <a:latin typeface="Average"/>
              <a:ea typeface="Average"/>
              <a:cs typeface="Average"/>
              <a:sym typeface="Average"/>
            </a:endParaRPr>
          </a:p>
          <a:p>
            <a:pPr indent="0" lvl="0" marL="0" rtl="0" algn="ctr">
              <a:spcBef>
                <a:spcPts val="0"/>
              </a:spcBef>
              <a:spcAft>
                <a:spcPts val="0"/>
              </a:spcAft>
              <a:buNone/>
            </a:pPr>
            <a:r>
              <a:rPr lang="en" sz="2400" strike="sngStrike">
                <a:solidFill>
                  <a:srgbClr val="AAAAAA"/>
                </a:solidFill>
                <a:latin typeface="Average"/>
                <a:ea typeface="Average"/>
                <a:cs typeface="Average"/>
                <a:sym typeface="Average"/>
              </a:rPr>
              <a:t>Jenine</a:t>
            </a:r>
            <a:endParaRPr sz="2400" strike="sngStrike">
              <a:solidFill>
                <a:srgbClr val="AAAAAA"/>
              </a:solidFill>
              <a:latin typeface="Average"/>
              <a:ea typeface="Average"/>
              <a:cs typeface="Average"/>
              <a:sym typeface="Average"/>
            </a:endParaRPr>
          </a:p>
          <a:p>
            <a:pPr indent="0" lvl="0" marL="0" rtl="0" algn="ctr">
              <a:spcBef>
                <a:spcPts val="0"/>
              </a:spcBef>
              <a:spcAft>
                <a:spcPts val="0"/>
              </a:spcAft>
              <a:buNone/>
            </a:pPr>
            <a:r>
              <a:rPr lang="en" sz="2400">
                <a:solidFill>
                  <a:srgbClr val="AAAAAA"/>
                </a:solidFill>
                <a:latin typeface="Average"/>
                <a:ea typeface="Average"/>
                <a:cs typeface="Average"/>
                <a:sym typeface="Average"/>
              </a:rPr>
              <a:t>Samson</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rPr i="1" lang="en" sz="2400" strike="sngStrike">
                <a:solidFill>
                  <a:srgbClr val="AAAAAA"/>
                </a:solidFill>
                <a:latin typeface="Average"/>
                <a:ea typeface="Average"/>
                <a:cs typeface="Average"/>
                <a:sym typeface="Average"/>
              </a:rPr>
              <a:t>Matt</a:t>
            </a:r>
            <a:endParaRPr i="1" sz="2400" strike="sngStrike">
              <a:solidFill>
                <a:srgbClr val="AAAAAA"/>
              </a:solidFill>
              <a:latin typeface="Average"/>
              <a:ea typeface="Average"/>
              <a:cs typeface="Average"/>
              <a:sym typeface="Average"/>
            </a:endParaRPr>
          </a:p>
        </p:txBody>
      </p:sp>
      <p:sp>
        <p:nvSpPr>
          <p:cNvPr descr="Translations" id="282" name="Google Shape;282;p51"/>
          <p:cNvSpPr txBox="1"/>
          <p:nvPr/>
        </p:nvSpPr>
        <p:spPr>
          <a:xfrm>
            <a:off x="4090300" y="0"/>
            <a:ext cx="5058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እነዚህ ተማሪዎች ዛሬ በመጀመሪያ የጥበብ ታሪክ ስራቸውን መስራት አለባቸው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يجب على هؤلاء الطلاب القيام بواجبهم في تاريخ الفن أولاً اليوم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Aquests estudiants haurien de fer la seva tasca d'història de l'art PRIMER avui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这些学生今天应该首先完成艺术史作业</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این دانش آموزان باید تکلیف تاریخ هنر خود را اول امروز انجام دهند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इन छात्रों को आज सबसे पहले अपना कला इतिहास का असाइनमेंट पूरा करना चाहिए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これらの学生は今日、まず美術史の課題に取り組むべきです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이 학생들은 오늘 미술사 과제를 먼저 해야 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Divê ev xwendekar îro pêþî peywira xwe ya dîroka hunerê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Esses alunos deveriam fazer a tarefa de história da arte PRIMEIRO hoje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ਇਨ੍ਹਾਂ ਵਿਦਿਆਰਥੀਆਂ ਨੂੰ ਅੱਜ ਸਭ ਤੋਂ ਪਹਿਲਾਂ ਆਪਣੀ ਕਲਾ ਇਤਿਹਾਸ ਦਾ ਕੰਮ ਕਰਨਾ ਚਾਹੀਦਾ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Эти студенты должны сегодня выполнить задание по истории искусств В ПЕРВУЮ ОЧЕРЕДЬ</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Ardaydani waa in ay maanta u horeeyaan hawshooda taariikheed</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Estos estudiantes deberían hacer su tarea de historia del arte PRIMERO hoy</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Wanafunzi hawa wanapaswa kufanya kazi yao ya historia ya sanaa KWANZA leo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Dapat gawin MUNA ng mga estudyanteng ito ang kanilang art history assignment ngayon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Bu öğrenciler bugün ÖNCE sanat tarihi ödevlerini yapmalılar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Ці студенти повинні сьогодні виконати завдання з історії мистецтва ПЕРШИМ</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Những học sinh này nên làm bài tập lịch sử nghệ thuật của mình TRƯỚC HÔM NAY</a:t>
            </a:r>
            <a:endParaRPr>
              <a:solidFill>
                <a:srgbClr val="CACACA"/>
              </a:solidFill>
              <a:latin typeface="Average"/>
              <a:ea typeface="Average"/>
              <a:cs typeface="Average"/>
              <a:sym typeface="Average"/>
            </a:endParaRPr>
          </a:p>
        </p:txBody>
      </p:sp>
      <p:sp>
        <p:nvSpPr>
          <p:cNvPr id="283" name="Google Shape;283;p51"/>
          <p:cNvSpPr txBox="1"/>
          <p:nvPr/>
        </p:nvSpPr>
        <p:spPr>
          <a:xfrm>
            <a:off x="2045195" y="2598900"/>
            <a:ext cx="2045100" cy="425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rgbClr val="AAAAAA"/>
              </a:solidFill>
              <a:latin typeface="Average"/>
              <a:ea typeface="Average"/>
              <a:cs typeface="Average"/>
              <a:sym typeface="Average"/>
            </a:endParaRPr>
          </a:p>
          <a:p>
            <a:pPr indent="0" lvl="0" marL="0" rtl="0" algn="ctr">
              <a:spcBef>
                <a:spcPts val="0"/>
              </a:spcBef>
              <a:spcAft>
                <a:spcPts val="0"/>
              </a:spcAft>
              <a:buNone/>
            </a:pPr>
            <a:r>
              <a:rPr lang="en" sz="3600">
                <a:solidFill>
                  <a:srgbClr val="FFFFFF"/>
                </a:solidFill>
                <a:latin typeface="Oswald"/>
                <a:ea typeface="Oswald"/>
                <a:cs typeface="Oswald"/>
                <a:sym typeface="Oswald"/>
              </a:rPr>
              <a:t>D block </a:t>
            </a:r>
            <a:endParaRPr sz="1100">
              <a:solidFill>
                <a:srgbClr val="AAAAAA"/>
              </a:solidFill>
              <a:latin typeface="Average"/>
              <a:ea typeface="Average"/>
              <a:cs typeface="Average"/>
              <a:sym typeface="Average"/>
            </a:endParaRPr>
          </a:p>
          <a:p>
            <a:pPr indent="0" lvl="0" marL="0" rtl="0" algn="ctr">
              <a:spcBef>
                <a:spcPts val="0"/>
              </a:spcBef>
              <a:spcAft>
                <a:spcPts val="0"/>
              </a:spcAft>
              <a:buNone/>
            </a:pPr>
            <a:r>
              <a:rPr lang="en" sz="2400" strike="sngStrike">
                <a:solidFill>
                  <a:srgbClr val="AAAAAA"/>
                </a:solidFill>
                <a:latin typeface="Average"/>
                <a:ea typeface="Average"/>
                <a:cs typeface="Average"/>
                <a:sym typeface="Average"/>
              </a:rPr>
              <a:t>Trey</a:t>
            </a:r>
            <a:endParaRPr sz="2400" strike="sngStrike">
              <a:solidFill>
                <a:srgbClr val="AAAAAA"/>
              </a:solidFill>
              <a:latin typeface="Average"/>
              <a:ea typeface="Average"/>
              <a:cs typeface="Average"/>
              <a:sym typeface="Average"/>
            </a:endParaRPr>
          </a:p>
          <a:p>
            <a:pPr indent="0" lvl="0" marL="0" rtl="0" algn="ctr">
              <a:spcBef>
                <a:spcPts val="0"/>
              </a:spcBef>
              <a:spcAft>
                <a:spcPts val="0"/>
              </a:spcAft>
              <a:buNone/>
            </a:pPr>
            <a:r>
              <a:rPr lang="en" sz="2400" strike="sngStrike">
                <a:solidFill>
                  <a:srgbClr val="AAAAAA"/>
                </a:solidFill>
                <a:latin typeface="Average"/>
                <a:ea typeface="Average"/>
                <a:cs typeface="Average"/>
                <a:sym typeface="Average"/>
              </a:rPr>
              <a:t>Autumn</a:t>
            </a:r>
            <a:endParaRPr sz="2400" strike="sngStrike">
              <a:solidFill>
                <a:srgbClr val="AAAAAA"/>
              </a:solidFill>
              <a:latin typeface="Average"/>
              <a:ea typeface="Average"/>
              <a:cs typeface="Average"/>
              <a:sym typeface="Average"/>
            </a:endParaRPr>
          </a:p>
          <a:p>
            <a:pPr indent="0" lvl="0" marL="0" rtl="0" algn="ctr">
              <a:spcBef>
                <a:spcPts val="0"/>
              </a:spcBef>
              <a:spcAft>
                <a:spcPts val="0"/>
              </a:spcAft>
              <a:buNone/>
            </a:pPr>
            <a:r>
              <a:rPr lang="en" sz="2400" strike="sngStrike">
                <a:solidFill>
                  <a:srgbClr val="AAAAAA"/>
                </a:solidFill>
                <a:latin typeface="Average"/>
                <a:ea typeface="Average"/>
                <a:cs typeface="Average"/>
                <a:sym typeface="Average"/>
              </a:rPr>
              <a:t>Ronin</a:t>
            </a:r>
            <a:endParaRPr sz="2400" strike="sngStrike">
              <a:solidFill>
                <a:srgbClr val="AAAAAA"/>
              </a:solidFill>
              <a:latin typeface="Average"/>
              <a:ea typeface="Average"/>
              <a:cs typeface="Average"/>
              <a:sym typeface="Average"/>
            </a:endParaRPr>
          </a:p>
          <a:p>
            <a:pPr indent="0" lvl="0" marL="0" rtl="0" algn="ctr">
              <a:spcBef>
                <a:spcPts val="0"/>
              </a:spcBef>
              <a:spcAft>
                <a:spcPts val="0"/>
              </a:spcAft>
              <a:buNone/>
            </a:pPr>
            <a:r>
              <a:rPr i="1" lang="en" sz="2400">
                <a:solidFill>
                  <a:srgbClr val="AAAAAA"/>
                </a:solidFill>
                <a:latin typeface="Average"/>
                <a:ea typeface="Average"/>
                <a:cs typeface="Average"/>
                <a:sym typeface="Average"/>
              </a:rPr>
              <a:t>Maurice</a:t>
            </a:r>
            <a:endParaRPr i="1" sz="2400">
              <a:solidFill>
                <a:srgbClr val="AAAAAA"/>
              </a:solidFill>
              <a:latin typeface="Average"/>
              <a:ea typeface="Average"/>
              <a:cs typeface="Average"/>
              <a:sym typeface="Average"/>
            </a:endParaRPr>
          </a:p>
          <a:p>
            <a:pPr indent="0" lvl="0" marL="0" rtl="0" algn="ctr">
              <a:spcBef>
                <a:spcPts val="0"/>
              </a:spcBef>
              <a:spcAft>
                <a:spcPts val="0"/>
              </a:spcAft>
              <a:buNone/>
            </a:pPr>
            <a:r>
              <a:rPr lang="en" sz="2400">
                <a:solidFill>
                  <a:srgbClr val="AAAAAA"/>
                </a:solidFill>
                <a:latin typeface="Average"/>
                <a:ea typeface="Average"/>
                <a:cs typeface="Average"/>
                <a:sym typeface="Average"/>
              </a:rPr>
              <a:t>Kit</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rPr lang="en" sz="2400" strike="sngStrike">
                <a:solidFill>
                  <a:srgbClr val="AAAAAA"/>
                </a:solidFill>
                <a:latin typeface="Average"/>
                <a:ea typeface="Average"/>
                <a:cs typeface="Average"/>
                <a:sym typeface="Average"/>
              </a:rPr>
              <a:t>Zyaira</a:t>
            </a:r>
            <a:endParaRPr sz="2400" strike="sngStrike">
              <a:solidFill>
                <a:srgbClr val="AAAAAA"/>
              </a:solidFill>
              <a:latin typeface="Average"/>
              <a:ea typeface="Average"/>
              <a:cs typeface="Average"/>
              <a:sym typeface="Average"/>
            </a:endParaRPr>
          </a:p>
          <a:p>
            <a:pPr indent="0" lvl="0" marL="0" rtl="0" algn="ctr">
              <a:spcBef>
                <a:spcPts val="0"/>
              </a:spcBef>
              <a:spcAft>
                <a:spcPts val="0"/>
              </a:spcAft>
              <a:buNone/>
            </a:pPr>
            <a:r>
              <a:t/>
            </a:r>
            <a:endParaRPr sz="1100">
              <a:solidFill>
                <a:srgbClr val="AAAAAA"/>
              </a:solidFill>
              <a:latin typeface="Average"/>
              <a:ea typeface="Average"/>
              <a:cs typeface="Average"/>
              <a:sym typeface="Averag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53" title="Portrait hall of fame.jpg"/>
          <p:cNvPicPr preferRelativeResize="0"/>
          <p:nvPr/>
        </p:nvPicPr>
        <p:blipFill rotWithShape="1">
          <a:blip r:embed="rId3">
            <a:alphaModFix/>
          </a:blip>
          <a:srcRect b="0" l="0" r="0" t="0"/>
          <a:stretch/>
        </p:blipFill>
        <p:spPr>
          <a:xfrm>
            <a:off x="1922325" y="0"/>
            <a:ext cx="5299349" cy="68579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4"/>
          <p:cNvSpPr txBox="1"/>
          <p:nvPr/>
        </p:nvSpPr>
        <p:spPr>
          <a:xfrm>
            <a:off x="0" y="609600"/>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298" name="Google Shape;298;p54"/>
          <p:cNvSpPr txBox="1"/>
          <p:nvPr/>
        </p:nvSpPr>
        <p:spPr>
          <a:xfrm>
            <a:off x="0" y="1677300"/>
            <a:ext cx="9144000" cy="472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ከቀድሞ ተማሪዎች የቁም ፕሮጀክቶች</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مشاريع بورتريه من الطلاب السابقين</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Projectes de retrats d'antics alumnes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以前学生的肖像项目</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پروژه های پرتره از دانش آموزان سابق</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पूर्व छात्रों की पोर्ट्रेट परियोजनाएँ</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卒業生のポートレートプロジェクト</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전 학생들의 초상화 프로젝트</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Projeyên portreyê ji xwendekarên berê</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Projetos de retratos de ex-alunos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ਸਾਬਕਾ ਵਿਦਿਆਰਥੀਆਂ ਦੇ ਪੋਰਟਰੇਟ ਪ੍ਰੋਜੈਕਟ</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Портретные проекты бывших студентов</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Mashaariicda sawirka ee ardaydii hore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Proyectos de retratos de antiguos alumnos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Miradi ya picha kutoka kwa wanafunzi wa zamani</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Portrait projects mula sa mga dating estudyante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Eski öğrencilerin portre projeleri</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Проекти портретів колишніх студентів</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Các dự án chân dung từ cựu sinh viên</a:t>
            </a:r>
            <a:endParaRPr sz="4200">
              <a:solidFill>
                <a:srgbClr val="CACACA"/>
              </a:solidFill>
              <a:latin typeface="Average"/>
              <a:ea typeface="Average"/>
              <a:cs typeface="Average"/>
              <a:sym typeface="Averag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9" name="Shape 129"/>
        <p:cNvGrpSpPr/>
        <p:nvPr/>
      </p:nvGrpSpPr>
      <p:grpSpPr>
        <a:xfrm>
          <a:off x="0" y="0"/>
          <a:ext cx="0" cy="0"/>
          <a:chOff x="0" y="0"/>
          <a:chExt cx="0" cy="0"/>
        </a:xfrm>
      </p:grpSpPr>
      <p:sp>
        <p:nvSpPr>
          <p:cNvPr id="130" name="Google Shape;130;p28"/>
          <p:cNvSpPr txBox="1"/>
          <p:nvPr/>
        </p:nvSpPr>
        <p:spPr>
          <a:xfrm>
            <a:off x="0" y="0"/>
            <a:ext cx="2967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700">
                <a:solidFill>
                  <a:srgbClr val="00FF00"/>
                </a:solidFill>
                <a:latin typeface="Oswald"/>
                <a:ea typeface="Oswald"/>
                <a:cs typeface="Oswald"/>
                <a:sym typeface="Oswald"/>
              </a:rPr>
              <a:t>LAST FULL DAY</a:t>
            </a:r>
            <a:r>
              <a:rPr lang="en" sz="3700">
                <a:solidFill>
                  <a:srgbClr val="FFFFFF"/>
                </a:solidFill>
                <a:latin typeface="Oswald"/>
                <a:ea typeface="Oswald"/>
                <a:cs typeface="Oswald"/>
                <a:sym typeface="Oswald"/>
              </a:rPr>
              <a:t> FOR YOUR PORTRAIT</a:t>
            </a:r>
            <a:br>
              <a:rPr lang="en" sz="3700">
                <a:solidFill>
                  <a:srgbClr val="FFFFFF"/>
                </a:solidFill>
                <a:latin typeface="Oswald"/>
                <a:ea typeface="Oswald"/>
                <a:cs typeface="Oswald"/>
                <a:sym typeface="Oswald"/>
              </a:rPr>
            </a:br>
            <a:endParaRPr sz="2400">
              <a:solidFill>
                <a:srgbClr val="FFFFFF"/>
              </a:solidFill>
              <a:latin typeface="Oswald"/>
              <a:ea typeface="Oswald"/>
              <a:cs typeface="Oswald"/>
              <a:sym typeface="Oswald"/>
            </a:endParaRPr>
          </a:p>
          <a:p>
            <a:pPr indent="457200" lvl="0" marL="0" rtl="0" algn="l">
              <a:spcBef>
                <a:spcPts val="0"/>
              </a:spcBef>
              <a:spcAft>
                <a:spcPts val="0"/>
              </a:spcAft>
              <a:buNone/>
            </a:pPr>
            <a:r>
              <a:rPr lang="en" sz="2400">
                <a:solidFill>
                  <a:srgbClr val="FFFFFF"/>
                </a:solidFill>
                <a:latin typeface="Oswald"/>
                <a:ea typeface="Oswald"/>
                <a:cs typeface="Oswald"/>
                <a:sym typeface="Oswald"/>
              </a:rPr>
              <a:t>Today you need</a:t>
            </a:r>
            <a:endParaRPr sz="2400">
              <a:solidFill>
                <a:srgbClr val="FFFFFF"/>
              </a:solidFill>
              <a:latin typeface="Oswald"/>
              <a:ea typeface="Oswald"/>
              <a:cs typeface="Oswald"/>
              <a:sym typeface="Oswald"/>
            </a:endParaRPr>
          </a:p>
          <a:p>
            <a:pPr indent="0" lvl="0" marL="0" rtl="0" algn="l">
              <a:lnSpc>
                <a:spcPct val="114000"/>
              </a:lnSpc>
              <a:spcBef>
                <a:spcPts val="0"/>
              </a:spcBef>
              <a:spcAft>
                <a:spcPts val="0"/>
              </a:spcAft>
              <a:buNone/>
            </a:pPr>
            <a:r>
              <a:t/>
            </a:r>
            <a:endParaRPr sz="2400">
              <a:solidFill>
                <a:srgbClr val="CACACA"/>
              </a:solidFill>
              <a:latin typeface="Average"/>
              <a:ea typeface="Average"/>
              <a:cs typeface="Average"/>
              <a:sym typeface="Average"/>
            </a:endParaRPr>
          </a:p>
          <a:p>
            <a:pPr indent="-381000" lvl="0" marL="685800" rtl="0" algn="l">
              <a:lnSpc>
                <a:spcPct val="114000"/>
              </a:lnSpc>
              <a:spcBef>
                <a:spcPts val="600"/>
              </a:spcBef>
              <a:spcAft>
                <a:spcPts val="0"/>
              </a:spcAft>
              <a:buClr>
                <a:srgbClr val="FFFFFF"/>
              </a:buClr>
              <a:buSzPts val="2400"/>
              <a:buFont typeface="Average"/>
              <a:buChar char="●"/>
            </a:pPr>
            <a:r>
              <a:rPr lang="en" sz="2400">
                <a:solidFill>
                  <a:srgbClr val="CACACA"/>
                </a:solidFill>
                <a:latin typeface="Average"/>
                <a:ea typeface="Average"/>
                <a:cs typeface="Average"/>
                <a:sym typeface="Average"/>
              </a:rPr>
              <a:t>📦✏️🖊️🖌 Your </a:t>
            </a:r>
            <a:r>
              <a:rPr b="1" lang="en" sz="2400">
                <a:solidFill>
                  <a:srgbClr val="FFFFFF"/>
                </a:solidFill>
                <a:latin typeface="Average"/>
                <a:ea typeface="Average"/>
                <a:cs typeface="Average"/>
                <a:sym typeface="Average"/>
              </a:rPr>
              <a:t>drawing kit</a:t>
            </a:r>
            <a:r>
              <a:rPr lang="en" sz="2400">
                <a:solidFill>
                  <a:srgbClr val="CACACA"/>
                </a:solidFill>
                <a:latin typeface="Average"/>
                <a:ea typeface="Average"/>
                <a:cs typeface="Average"/>
                <a:sym typeface="Average"/>
              </a:rPr>
              <a:t> from your cubby</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685800" rtl="0" algn="l">
              <a:lnSpc>
                <a:spcPct val="114000"/>
              </a:lnSpc>
              <a:spcBef>
                <a:spcPts val="0"/>
              </a:spcBef>
              <a:spcAft>
                <a:spcPts val="0"/>
              </a:spcAft>
              <a:buClr>
                <a:srgbClr val="FFFFFF"/>
              </a:buClr>
              <a:buSzPts val="2400"/>
              <a:buFont typeface="Average"/>
              <a:buChar char="●"/>
            </a:pPr>
            <a:r>
              <a:rPr lang="en" sz="2400">
                <a:solidFill>
                  <a:srgbClr val="CACACA"/>
                </a:solidFill>
                <a:latin typeface="Average"/>
                <a:ea typeface="Average"/>
                <a:cs typeface="Average"/>
                <a:sym typeface="Average"/>
              </a:rPr>
              <a:t>Your </a:t>
            </a:r>
            <a:r>
              <a:rPr b="1" lang="en" sz="2400">
                <a:solidFill>
                  <a:srgbClr val="FFFFFF"/>
                </a:solidFill>
                <a:latin typeface="Average"/>
                <a:ea typeface="Average"/>
                <a:cs typeface="Average"/>
                <a:sym typeface="Average"/>
              </a:rPr>
              <a:t>good copy</a:t>
            </a:r>
            <a:r>
              <a:rPr lang="en" sz="2400">
                <a:solidFill>
                  <a:srgbClr val="CACACA"/>
                </a:solidFill>
                <a:latin typeface="Average"/>
                <a:ea typeface="Average"/>
                <a:cs typeface="Average"/>
                <a:sym typeface="Average"/>
              </a:rPr>
              <a:t> of your portrait 📄</a:t>
            </a:r>
            <a:endParaRPr sz="2400">
              <a:solidFill>
                <a:srgbClr val="CACACA"/>
              </a:solidFill>
              <a:latin typeface="Average"/>
              <a:ea typeface="Average"/>
              <a:cs typeface="Average"/>
              <a:sym typeface="Average"/>
            </a:endParaRPr>
          </a:p>
        </p:txBody>
      </p:sp>
      <p:sp>
        <p:nvSpPr>
          <p:cNvPr descr="Translations" id="131" name="Google Shape;131;p28"/>
          <p:cNvSpPr txBox="1"/>
          <p:nvPr/>
        </p:nvSpPr>
        <p:spPr>
          <a:xfrm>
            <a:off x="2967900" y="0"/>
            <a:ext cx="6176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የመጨረሻው ሙሉ ቀን ለእርስዎ ቁም ነገር። የእርስዎን የስዕል መሳርያ እና ጥሩ ቅጂ ያስፈልግዎታል።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آخر يوم لرسم بورتريهك. أنت بحاجة إلى طقم الرسم ونسخة جيدة.</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ÚLTIM DIA COMPLET PER AL TEU RETRAT. Necessites el teu kit de dibuix i la teva bona còpia.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肖像画的最后一天。你需要准备好你的绘画工具和你的临摹稿。</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آخرین روز کامل برای پرتره شما. شما به کیت طراحی و نسخه خوب خود نیاز دارید.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आपके चित्र के लिए आखिरी पूरा दिन। आपको अपनी ड्राइंग किट और अपनी अच्छी कॉपी की ज़रूरत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似顔絵を描く最後の一日。デッサン道具と、良い下絵が必要です。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초상화를 그릴 마지막 날입니다. 드로잉 도구와 좋은 원고가 필요합니다.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ROJA DAWÎ JI BO PORTRETA WE. Ji we re kîteya xweya xêzkirinê, û kopiyek weya baş hewce dike.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ÚLTIMO DIA INTEIRO PARA O SEU RETRATO. Você precisa do seu kit de desenho e do seu bom texto.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ਤੁਹਾਡੇ ਪੋਰਟਰੇਟ ਲਈ ਆਖਰੀ ਪੂਰਾ ਦਿਨ। ਤੁਹਾਨੂੰ ਆਪਣੀ ਡਰਾਇੰਗ ਕਿੱਟ ਅਤੇ ਤੁਹਾਡੀ ਚੰਗੀ ਕਾਪੀ ਦੀ ਲੋੜ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ПОСЛЕДНИЙ ЦЕЛЫЙ ДЕНЬ ДЛЯ ВАШЕГО ПОРТРЕТА. Вам понадобятся набор для рисования и качественный экземпляр.</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MAALINTA BUUXA EE UGU DAMBAYSA SAWIRKAAGA. Waxaad u baahan tahay qalabkaaga sawir-qaadista, iyo nuqulkaaga wanaagsan.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ÚLTIMO DÍA COMPLETO PARA TU RETRATO. Necesitas tu kit de dibujo y una buena copia.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SIKU KAMILI YA MWISHO KWA PICHA YAKO. Unahitaji seti yako ya kuchora, na nakala yako nzuri.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HULING BUONG ARAW PARA SA IYONG PORTRAIT. Kailangan mo ang iyong drawing kit, at ang iyong magandang kopya.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PORTRENİZ İÇİN SON TAM GÜN. Çizim setinize ve iyi bir kopyaya ihtiyacınız var.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ОСТАННІЙ ПОВНИЙ ДЕНЬ ДЛЯ ВАШОГО ПОРТРЕТА. Тобі потрібен набір для малювання та гарна копія.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NGÀY CUỐI CÙNG ĐỂ VẼ CHÂN DUNG. Bạn cần bộ dụng cụ vẽ và bản sao đẹp.</a:t>
            </a:r>
            <a:endParaRPr sz="1350">
              <a:solidFill>
                <a:srgbClr val="CACACA"/>
              </a:solidFill>
              <a:latin typeface="Average"/>
              <a:ea typeface="Average"/>
              <a:cs typeface="Average"/>
              <a:sym typeface="Averag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55"/>
          <p:cNvPicPr preferRelativeResize="0"/>
          <p:nvPr/>
        </p:nvPicPr>
        <p:blipFill>
          <a:blip r:embed="rId3">
            <a:alphaModFix/>
          </a:blip>
          <a:stretch>
            <a:fillRect/>
          </a:stretch>
        </p:blipFill>
        <p:spPr>
          <a:xfrm>
            <a:off x="0" y="0"/>
            <a:ext cx="1667866" cy="2194560"/>
          </a:xfrm>
          <a:prstGeom prst="rect">
            <a:avLst/>
          </a:prstGeom>
          <a:noFill/>
          <a:ln>
            <a:noFill/>
          </a:ln>
        </p:spPr>
      </p:pic>
      <p:pic>
        <p:nvPicPr>
          <p:cNvPr id="304" name="Google Shape;304;p55"/>
          <p:cNvPicPr preferRelativeResize="0"/>
          <p:nvPr/>
        </p:nvPicPr>
        <p:blipFill>
          <a:blip r:embed="rId4">
            <a:alphaModFix/>
          </a:blip>
          <a:stretch>
            <a:fillRect/>
          </a:stretch>
        </p:blipFill>
        <p:spPr>
          <a:xfrm>
            <a:off x="2269130" y="0"/>
            <a:ext cx="1678838" cy="2194560"/>
          </a:xfrm>
          <a:prstGeom prst="rect">
            <a:avLst/>
          </a:prstGeom>
          <a:noFill/>
          <a:ln>
            <a:noFill/>
          </a:ln>
        </p:spPr>
      </p:pic>
      <p:pic>
        <p:nvPicPr>
          <p:cNvPr id="305" name="Google Shape;305;p55"/>
          <p:cNvPicPr preferRelativeResize="0"/>
          <p:nvPr/>
        </p:nvPicPr>
        <p:blipFill>
          <a:blip r:embed="rId5">
            <a:alphaModFix/>
          </a:blip>
          <a:stretch>
            <a:fillRect/>
          </a:stretch>
        </p:blipFill>
        <p:spPr>
          <a:xfrm>
            <a:off x="4549233" y="0"/>
            <a:ext cx="1667866" cy="2194560"/>
          </a:xfrm>
          <a:prstGeom prst="rect">
            <a:avLst/>
          </a:prstGeom>
          <a:noFill/>
          <a:ln>
            <a:noFill/>
          </a:ln>
        </p:spPr>
      </p:pic>
      <p:pic>
        <p:nvPicPr>
          <p:cNvPr id="306" name="Google Shape;306;p55"/>
          <p:cNvPicPr preferRelativeResize="0"/>
          <p:nvPr/>
        </p:nvPicPr>
        <p:blipFill>
          <a:blip r:embed="rId6">
            <a:alphaModFix/>
          </a:blip>
          <a:stretch>
            <a:fillRect/>
          </a:stretch>
        </p:blipFill>
        <p:spPr>
          <a:xfrm>
            <a:off x="6818363" y="975"/>
            <a:ext cx="1678838" cy="2194560"/>
          </a:xfrm>
          <a:prstGeom prst="rect">
            <a:avLst/>
          </a:prstGeom>
          <a:noFill/>
          <a:ln>
            <a:noFill/>
          </a:ln>
        </p:spPr>
      </p:pic>
      <p:pic>
        <p:nvPicPr>
          <p:cNvPr id="307" name="Google Shape;307;p55"/>
          <p:cNvPicPr preferRelativeResize="0"/>
          <p:nvPr/>
        </p:nvPicPr>
        <p:blipFill>
          <a:blip r:embed="rId7">
            <a:alphaModFix/>
          </a:blip>
          <a:stretch>
            <a:fillRect/>
          </a:stretch>
        </p:blipFill>
        <p:spPr>
          <a:xfrm>
            <a:off x="0" y="2331725"/>
            <a:ext cx="1667866" cy="2194560"/>
          </a:xfrm>
          <a:prstGeom prst="rect">
            <a:avLst/>
          </a:prstGeom>
          <a:noFill/>
          <a:ln>
            <a:noFill/>
          </a:ln>
        </p:spPr>
      </p:pic>
      <p:pic>
        <p:nvPicPr>
          <p:cNvPr id="308" name="Google Shape;308;p55"/>
          <p:cNvPicPr preferRelativeResize="0"/>
          <p:nvPr/>
        </p:nvPicPr>
        <p:blipFill>
          <a:blip r:embed="rId8">
            <a:alphaModFix/>
          </a:blip>
          <a:stretch>
            <a:fillRect/>
          </a:stretch>
        </p:blipFill>
        <p:spPr>
          <a:xfrm>
            <a:off x="2214268" y="2331725"/>
            <a:ext cx="1678838" cy="2194560"/>
          </a:xfrm>
          <a:prstGeom prst="rect">
            <a:avLst/>
          </a:prstGeom>
          <a:noFill/>
          <a:ln>
            <a:noFill/>
          </a:ln>
        </p:spPr>
      </p:pic>
      <p:pic>
        <p:nvPicPr>
          <p:cNvPr id="309" name="Google Shape;309;p55"/>
          <p:cNvPicPr preferRelativeResize="0"/>
          <p:nvPr/>
        </p:nvPicPr>
        <p:blipFill>
          <a:blip r:embed="rId9">
            <a:alphaModFix/>
          </a:blip>
          <a:stretch>
            <a:fillRect/>
          </a:stretch>
        </p:blipFill>
        <p:spPr>
          <a:xfrm>
            <a:off x="4439508" y="2331725"/>
            <a:ext cx="1667865" cy="2194560"/>
          </a:xfrm>
          <a:prstGeom prst="rect">
            <a:avLst/>
          </a:prstGeom>
          <a:noFill/>
          <a:ln>
            <a:noFill/>
          </a:ln>
        </p:spPr>
      </p:pic>
      <p:pic>
        <p:nvPicPr>
          <p:cNvPr id="310" name="Google Shape;310;p55"/>
          <p:cNvPicPr preferRelativeResize="0"/>
          <p:nvPr/>
        </p:nvPicPr>
        <p:blipFill>
          <a:blip r:embed="rId10">
            <a:alphaModFix/>
          </a:blip>
          <a:stretch>
            <a:fillRect/>
          </a:stretch>
        </p:blipFill>
        <p:spPr>
          <a:xfrm>
            <a:off x="6653775" y="2331725"/>
            <a:ext cx="1843431" cy="2194560"/>
          </a:xfrm>
          <a:prstGeom prst="rect">
            <a:avLst/>
          </a:prstGeom>
          <a:noFill/>
          <a:ln>
            <a:noFill/>
          </a:ln>
        </p:spPr>
      </p:pic>
      <p:pic>
        <p:nvPicPr>
          <p:cNvPr id="311" name="Google Shape;311;p55"/>
          <p:cNvPicPr preferRelativeResize="0"/>
          <p:nvPr/>
        </p:nvPicPr>
        <p:blipFill>
          <a:blip r:embed="rId11">
            <a:alphaModFix/>
          </a:blip>
          <a:stretch>
            <a:fillRect/>
          </a:stretch>
        </p:blipFill>
        <p:spPr>
          <a:xfrm>
            <a:off x="-5487" y="4663450"/>
            <a:ext cx="1678838" cy="2194560"/>
          </a:xfrm>
          <a:prstGeom prst="rect">
            <a:avLst/>
          </a:prstGeom>
          <a:noFill/>
          <a:ln>
            <a:noFill/>
          </a:ln>
        </p:spPr>
      </p:pic>
      <p:pic>
        <p:nvPicPr>
          <p:cNvPr id="312" name="Google Shape;312;p55"/>
          <p:cNvPicPr preferRelativeResize="0"/>
          <p:nvPr/>
        </p:nvPicPr>
        <p:blipFill>
          <a:blip r:embed="rId12">
            <a:alphaModFix/>
          </a:blip>
          <a:stretch>
            <a:fillRect/>
          </a:stretch>
        </p:blipFill>
        <p:spPr>
          <a:xfrm>
            <a:off x="2278273" y="4663450"/>
            <a:ext cx="1656893" cy="2194560"/>
          </a:xfrm>
          <a:prstGeom prst="rect">
            <a:avLst/>
          </a:prstGeom>
          <a:noFill/>
          <a:ln>
            <a:noFill/>
          </a:ln>
        </p:spPr>
      </p:pic>
      <p:pic>
        <p:nvPicPr>
          <p:cNvPr id="313" name="Google Shape;313;p55"/>
          <p:cNvPicPr preferRelativeResize="0"/>
          <p:nvPr/>
        </p:nvPicPr>
        <p:blipFill>
          <a:blip r:embed="rId13">
            <a:alphaModFix/>
          </a:blip>
          <a:stretch>
            <a:fillRect/>
          </a:stretch>
        </p:blipFill>
        <p:spPr>
          <a:xfrm>
            <a:off x="4540089" y="4663450"/>
            <a:ext cx="1678838" cy="2194560"/>
          </a:xfrm>
          <a:prstGeom prst="rect">
            <a:avLst/>
          </a:prstGeom>
          <a:noFill/>
          <a:ln>
            <a:noFill/>
          </a:ln>
        </p:spPr>
      </p:pic>
      <p:pic>
        <p:nvPicPr>
          <p:cNvPr id="314" name="Google Shape;314;p55"/>
          <p:cNvPicPr preferRelativeResize="0"/>
          <p:nvPr/>
        </p:nvPicPr>
        <p:blipFill>
          <a:blip r:embed="rId14">
            <a:alphaModFix/>
          </a:blip>
          <a:stretch>
            <a:fillRect/>
          </a:stretch>
        </p:blipFill>
        <p:spPr>
          <a:xfrm>
            <a:off x="6823850" y="4662475"/>
            <a:ext cx="1667865" cy="2194560"/>
          </a:xfrm>
          <a:prstGeom prst="rect">
            <a:avLst/>
          </a:prstGeom>
          <a:noFill/>
          <a:ln>
            <a:noFill/>
          </a:ln>
        </p:spPr>
      </p:pic>
      <p:sp>
        <p:nvSpPr>
          <p:cNvPr id="315" name="Google Shape;315;p55"/>
          <p:cNvSpPr txBox="1"/>
          <p:nvPr/>
        </p:nvSpPr>
        <p:spPr>
          <a:xfrm>
            <a:off x="1667875" y="72797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1</a:t>
            </a:r>
            <a:endParaRPr sz="3600">
              <a:solidFill>
                <a:srgbClr val="CACACA"/>
              </a:solidFill>
              <a:latin typeface="Oswald"/>
              <a:ea typeface="Oswald"/>
              <a:cs typeface="Oswald"/>
              <a:sym typeface="Oswald"/>
            </a:endParaRPr>
          </a:p>
        </p:txBody>
      </p:sp>
      <p:sp>
        <p:nvSpPr>
          <p:cNvPr id="316" name="Google Shape;316;p55"/>
          <p:cNvSpPr txBox="1"/>
          <p:nvPr/>
        </p:nvSpPr>
        <p:spPr>
          <a:xfrm>
            <a:off x="3940725" y="72895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2</a:t>
            </a:r>
            <a:endParaRPr sz="3600">
              <a:solidFill>
                <a:srgbClr val="CACACA"/>
              </a:solidFill>
              <a:latin typeface="Oswald"/>
              <a:ea typeface="Oswald"/>
              <a:cs typeface="Oswald"/>
              <a:sym typeface="Oswald"/>
            </a:endParaRPr>
          </a:p>
        </p:txBody>
      </p:sp>
      <p:sp>
        <p:nvSpPr>
          <p:cNvPr id="317" name="Google Shape;317;p55"/>
          <p:cNvSpPr txBox="1"/>
          <p:nvPr/>
        </p:nvSpPr>
        <p:spPr>
          <a:xfrm>
            <a:off x="6213575" y="72797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3</a:t>
            </a:r>
            <a:endParaRPr sz="3600">
              <a:solidFill>
                <a:srgbClr val="CACACA"/>
              </a:solidFill>
              <a:latin typeface="Oswald"/>
              <a:ea typeface="Oswald"/>
              <a:cs typeface="Oswald"/>
              <a:sym typeface="Oswald"/>
            </a:endParaRPr>
          </a:p>
        </p:txBody>
      </p:sp>
      <p:sp>
        <p:nvSpPr>
          <p:cNvPr id="318" name="Google Shape;318;p55"/>
          <p:cNvSpPr txBox="1"/>
          <p:nvPr/>
        </p:nvSpPr>
        <p:spPr>
          <a:xfrm>
            <a:off x="8486425" y="72797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4</a:t>
            </a:r>
            <a:endParaRPr sz="3600">
              <a:solidFill>
                <a:srgbClr val="CACACA"/>
              </a:solidFill>
              <a:latin typeface="Oswald"/>
              <a:ea typeface="Oswald"/>
              <a:cs typeface="Oswald"/>
              <a:sym typeface="Oswald"/>
            </a:endParaRPr>
          </a:p>
        </p:txBody>
      </p:sp>
      <p:sp>
        <p:nvSpPr>
          <p:cNvPr id="319" name="Google Shape;319;p55"/>
          <p:cNvSpPr txBox="1"/>
          <p:nvPr/>
        </p:nvSpPr>
        <p:spPr>
          <a:xfrm>
            <a:off x="1667825" y="305970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5</a:t>
            </a:r>
            <a:endParaRPr sz="3600">
              <a:solidFill>
                <a:srgbClr val="CACACA"/>
              </a:solidFill>
              <a:latin typeface="Oswald"/>
              <a:ea typeface="Oswald"/>
              <a:cs typeface="Oswald"/>
              <a:sym typeface="Oswald"/>
            </a:endParaRPr>
          </a:p>
        </p:txBody>
      </p:sp>
      <p:sp>
        <p:nvSpPr>
          <p:cNvPr id="320" name="Google Shape;320;p55"/>
          <p:cNvSpPr txBox="1"/>
          <p:nvPr/>
        </p:nvSpPr>
        <p:spPr>
          <a:xfrm>
            <a:off x="3940675" y="306067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6</a:t>
            </a:r>
            <a:endParaRPr sz="3600">
              <a:solidFill>
                <a:srgbClr val="CACACA"/>
              </a:solidFill>
              <a:latin typeface="Oswald"/>
              <a:ea typeface="Oswald"/>
              <a:cs typeface="Oswald"/>
              <a:sym typeface="Oswald"/>
            </a:endParaRPr>
          </a:p>
        </p:txBody>
      </p:sp>
      <p:sp>
        <p:nvSpPr>
          <p:cNvPr id="321" name="Google Shape;321;p55"/>
          <p:cNvSpPr txBox="1"/>
          <p:nvPr/>
        </p:nvSpPr>
        <p:spPr>
          <a:xfrm>
            <a:off x="6213525" y="305970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7</a:t>
            </a:r>
            <a:endParaRPr sz="3600">
              <a:solidFill>
                <a:srgbClr val="CACACA"/>
              </a:solidFill>
              <a:latin typeface="Oswald"/>
              <a:ea typeface="Oswald"/>
              <a:cs typeface="Oswald"/>
              <a:sym typeface="Oswald"/>
            </a:endParaRPr>
          </a:p>
        </p:txBody>
      </p:sp>
      <p:sp>
        <p:nvSpPr>
          <p:cNvPr id="322" name="Google Shape;322;p55"/>
          <p:cNvSpPr txBox="1"/>
          <p:nvPr/>
        </p:nvSpPr>
        <p:spPr>
          <a:xfrm>
            <a:off x="8486375" y="305970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8</a:t>
            </a:r>
            <a:endParaRPr sz="3600">
              <a:solidFill>
                <a:srgbClr val="CACACA"/>
              </a:solidFill>
              <a:latin typeface="Oswald"/>
              <a:ea typeface="Oswald"/>
              <a:cs typeface="Oswald"/>
              <a:sym typeface="Oswald"/>
            </a:endParaRPr>
          </a:p>
        </p:txBody>
      </p:sp>
      <p:sp>
        <p:nvSpPr>
          <p:cNvPr id="323" name="Google Shape;323;p55"/>
          <p:cNvSpPr txBox="1"/>
          <p:nvPr/>
        </p:nvSpPr>
        <p:spPr>
          <a:xfrm>
            <a:off x="1671488" y="539142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9</a:t>
            </a:r>
            <a:endParaRPr sz="3600">
              <a:solidFill>
                <a:srgbClr val="CACACA"/>
              </a:solidFill>
              <a:latin typeface="Oswald"/>
              <a:ea typeface="Oswald"/>
              <a:cs typeface="Oswald"/>
              <a:sym typeface="Oswald"/>
            </a:endParaRPr>
          </a:p>
        </p:txBody>
      </p:sp>
      <p:sp>
        <p:nvSpPr>
          <p:cNvPr id="324" name="Google Shape;324;p55"/>
          <p:cNvSpPr txBox="1"/>
          <p:nvPr/>
        </p:nvSpPr>
        <p:spPr>
          <a:xfrm>
            <a:off x="3944338" y="539240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10</a:t>
            </a:r>
            <a:endParaRPr sz="3600">
              <a:solidFill>
                <a:srgbClr val="CACACA"/>
              </a:solidFill>
              <a:latin typeface="Oswald"/>
              <a:ea typeface="Oswald"/>
              <a:cs typeface="Oswald"/>
              <a:sym typeface="Oswald"/>
            </a:endParaRPr>
          </a:p>
        </p:txBody>
      </p:sp>
      <p:sp>
        <p:nvSpPr>
          <p:cNvPr id="325" name="Google Shape;325;p55"/>
          <p:cNvSpPr txBox="1"/>
          <p:nvPr/>
        </p:nvSpPr>
        <p:spPr>
          <a:xfrm>
            <a:off x="6217188" y="539142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11</a:t>
            </a:r>
            <a:endParaRPr sz="3600">
              <a:solidFill>
                <a:srgbClr val="CACACA"/>
              </a:solidFill>
              <a:latin typeface="Oswald"/>
              <a:ea typeface="Oswald"/>
              <a:cs typeface="Oswald"/>
              <a:sym typeface="Oswald"/>
            </a:endParaRPr>
          </a:p>
        </p:txBody>
      </p:sp>
      <p:sp>
        <p:nvSpPr>
          <p:cNvPr id="326" name="Google Shape;326;p55"/>
          <p:cNvSpPr txBox="1"/>
          <p:nvPr/>
        </p:nvSpPr>
        <p:spPr>
          <a:xfrm>
            <a:off x="8490038" y="539142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12</a:t>
            </a:r>
            <a:endParaRPr sz="3600">
              <a:solidFill>
                <a:srgbClr val="CACACA"/>
              </a:solidFill>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6"/>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anonymous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32" name="Google Shape;332;p56"/>
          <p:cNvPicPr preferRelativeResize="0"/>
          <p:nvPr/>
        </p:nvPicPr>
        <p:blipFill>
          <a:blip r:embed="rId3">
            <a:alphaModFix/>
          </a:blip>
          <a:stretch>
            <a:fillRect/>
          </a:stretch>
        </p:blipFill>
        <p:spPr>
          <a:xfrm>
            <a:off x="0" y="7825"/>
            <a:ext cx="5212084"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7"/>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Alice Curry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38" name="Google Shape;338;p57"/>
          <p:cNvPicPr preferRelativeResize="0"/>
          <p:nvPr/>
        </p:nvPicPr>
        <p:blipFill>
          <a:blip r:embed="rId3">
            <a:alphaModFix/>
          </a:blip>
          <a:stretch>
            <a:fillRect/>
          </a:stretch>
        </p:blipFill>
        <p:spPr>
          <a:xfrm>
            <a:off x="0" y="0"/>
            <a:ext cx="523952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8"/>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Aresky Novelo Espinosa</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44" name="Google Shape;344;p58"/>
          <p:cNvPicPr preferRelativeResize="0"/>
          <p:nvPr/>
        </p:nvPicPr>
        <p:blipFill>
          <a:blip r:embed="rId3">
            <a:alphaModFix/>
          </a:blip>
          <a:stretch>
            <a:fillRect/>
          </a:stretch>
        </p:blipFill>
        <p:spPr>
          <a:xfrm>
            <a:off x="0" y="0"/>
            <a:ext cx="5225796"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9"/>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Ashanti Sarmiento</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50" name="Google Shape;350;p59"/>
          <p:cNvPicPr preferRelativeResize="0"/>
          <p:nvPr/>
        </p:nvPicPr>
        <p:blipFill>
          <a:blip r:embed="rId3">
            <a:alphaModFix/>
          </a:blip>
          <a:stretch>
            <a:fillRect/>
          </a:stretch>
        </p:blipFill>
        <p:spPr>
          <a:xfrm>
            <a:off x="0" y="7825"/>
            <a:ext cx="523265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60"/>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Brigid Libadia</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56" name="Google Shape;356;p60"/>
          <p:cNvPicPr preferRelativeResize="0"/>
          <p:nvPr/>
        </p:nvPicPr>
        <p:blipFill>
          <a:blip r:embed="rId3">
            <a:alphaModFix/>
          </a:blip>
          <a:stretch>
            <a:fillRect/>
          </a:stretch>
        </p:blipFill>
        <p:spPr>
          <a:xfrm>
            <a:off x="0" y="7825"/>
            <a:ext cx="5225796"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61"/>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Brooke Howes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62" name="Google Shape;362;p61"/>
          <p:cNvPicPr preferRelativeResize="0"/>
          <p:nvPr/>
        </p:nvPicPr>
        <p:blipFill>
          <a:blip r:embed="rId3">
            <a:alphaModFix/>
          </a:blip>
          <a:stretch>
            <a:fillRect/>
          </a:stretch>
        </p:blipFill>
        <p:spPr>
          <a:xfrm>
            <a:off x="0" y="0"/>
            <a:ext cx="523266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62"/>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Drew Gooding</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68" name="Google Shape;368;p62"/>
          <p:cNvPicPr preferRelativeResize="0"/>
          <p:nvPr/>
        </p:nvPicPr>
        <p:blipFill>
          <a:blip r:embed="rId3">
            <a:alphaModFix/>
          </a:blip>
          <a:stretch>
            <a:fillRect/>
          </a:stretch>
        </p:blipFill>
        <p:spPr>
          <a:xfrm>
            <a:off x="0" y="0"/>
            <a:ext cx="521893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3"/>
          <p:cNvSpPr txBox="1"/>
          <p:nvPr>
            <p:ph type="title"/>
          </p:nvPr>
        </p:nvSpPr>
        <p:spPr>
          <a:xfrm>
            <a:off x="5774425" y="7825"/>
            <a:ext cx="33699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Erin Keaveny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74" name="Google Shape;374;p63"/>
          <p:cNvPicPr preferRelativeResize="0"/>
          <p:nvPr/>
        </p:nvPicPr>
        <p:blipFill>
          <a:blip r:embed="rId3">
            <a:alphaModFix/>
          </a:blip>
          <a:stretch>
            <a:fillRect/>
          </a:stretch>
        </p:blipFill>
        <p:spPr>
          <a:xfrm>
            <a:off x="0" y="0"/>
            <a:ext cx="5774434"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4"/>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Erin Kells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80" name="Google Shape;380;p64"/>
          <p:cNvPicPr preferRelativeResize="0"/>
          <p:nvPr/>
        </p:nvPicPr>
        <p:blipFill>
          <a:blip r:embed="rId3">
            <a:alphaModFix/>
          </a:blip>
          <a:stretch>
            <a:fillRect/>
          </a:stretch>
        </p:blipFill>
        <p:spPr>
          <a:xfrm>
            <a:off x="0" y="7825"/>
            <a:ext cx="523266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5" name="Shape 135"/>
        <p:cNvGrpSpPr/>
        <p:nvPr/>
      </p:nvGrpSpPr>
      <p:grpSpPr>
        <a:xfrm>
          <a:off x="0" y="0"/>
          <a:ext cx="0" cy="0"/>
          <a:chOff x="0" y="0"/>
          <a:chExt cx="0" cy="0"/>
        </a:xfrm>
      </p:grpSpPr>
      <p:sp>
        <p:nvSpPr>
          <p:cNvPr id="136" name="Google Shape;136;p29"/>
          <p:cNvSpPr txBox="1"/>
          <p:nvPr/>
        </p:nvSpPr>
        <p:spPr>
          <a:xfrm>
            <a:off x="0" y="0"/>
            <a:ext cx="3198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EA9999"/>
                </a:solidFill>
                <a:latin typeface="Oswald"/>
                <a:ea typeface="Oswald"/>
                <a:cs typeface="Oswald"/>
                <a:sym typeface="Oswald"/>
              </a:rPr>
              <a:t>LAST DAY</a:t>
            </a:r>
            <a:r>
              <a:rPr lang="en" sz="4000">
                <a:solidFill>
                  <a:srgbClr val="FFFFFF"/>
                </a:solidFill>
                <a:latin typeface="Oswald"/>
                <a:ea typeface="Oswald"/>
                <a:cs typeface="Oswald"/>
                <a:sym typeface="Oswald"/>
              </a:rPr>
              <a:t> FOR YOUR PORTRAIT</a:t>
            </a:r>
            <a:br>
              <a:rPr lang="en" sz="4000">
                <a:solidFill>
                  <a:srgbClr val="FFFFFF"/>
                </a:solidFill>
                <a:latin typeface="Oswald"/>
                <a:ea typeface="Oswald"/>
                <a:cs typeface="Oswald"/>
                <a:sym typeface="Oswald"/>
              </a:rPr>
            </a:br>
            <a:endParaRPr sz="2700">
              <a:solidFill>
                <a:srgbClr val="FFFFFF"/>
              </a:solidFill>
              <a:latin typeface="Oswald"/>
              <a:ea typeface="Oswald"/>
              <a:cs typeface="Oswald"/>
              <a:sym typeface="Oswald"/>
            </a:endParaRPr>
          </a:p>
          <a:p>
            <a:pPr indent="457200" lvl="0" marL="0" rtl="0" algn="l">
              <a:spcBef>
                <a:spcPts val="0"/>
              </a:spcBef>
              <a:spcAft>
                <a:spcPts val="0"/>
              </a:spcAft>
              <a:buNone/>
            </a:pPr>
            <a:r>
              <a:rPr lang="en" sz="2700">
                <a:solidFill>
                  <a:srgbClr val="FFFFFF"/>
                </a:solidFill>
                <a:latin typeface="Oswald"/>
                <a:ea typeface="Oswald"/>
                <a:cs typeface="Oswald"/>
                <a:sym typeface="Oswald"/>
              </a:rPr>
              <a:t>Today you need</a:t>
            </a:r>
            <a:endParaRPr sz="2700">
              <a:solidFill>
                <a:srgbClr val="FFFFFF"/>
              </a:solidFill>
              <a:latin typeface="Oswald"/>
              <a:ea typeface="Oswald"/>
              <a:cs typeface="Oswald"/>
              <a:sym typeface="Oswald"/>
            </a:endParaRPr>
          </a:p>
          <a:p>
            <a:pPr indent="0" lvl="0" marL="0" rtl="0" algn="l">
              <a:lnSpc>
                <a:spcPct val="114000"/>
              </a:lnSpc>
              <a:spcBef>
                <a:spcPts val="0"/>
              </a:spcBef>
              <a:spcAft>
                <a:spcPts val="0"/>
              </a:spcAft>
              <a:buNone/>
            </a:pPr>
            <a:r>
              <a:t/>
            </a:r>
            <a:endParaRPr sz="2700">
              <a:solidFill>
                <a:srgbClr val="CACACA"/>
              </a:solidFill>
              <a:latin typeface="Average"/>
              <a:ea typeface="Average"/>
              <a:cs typeface="Average"/>
              <a:sym typeface="Average"/>
            </a:endParaRPr>
          </a:p>
          <a:p>
            <a:pPr indent="-400050" lvl="0" marL="914400" rtl="0" algn="l">
              <a:lnSpc>
                <a:spcPct val="114000"/>
              </a:lnSpc>
              <a:spcBef>
                <a:spcPts val="600"/>
              </a:spcBef>
              <a:spcAft>
                <a:spcPts val="0"/>
              </a:spcAft>
              <a:buClr>
                <a:srgbClr val="FFFFFF"/>
              </a:buClr>
              <a:buSzPts val="2700"/>
              <a:buFont typeface="Average"/>
              <a:buChar char="●"/>
            </a:pPr>
            <a:r>
              <a:rPr lang="en" sz="2700">
                <a:solidFill>
                  <a:srgbClr val="CACACA"/>
                </a:solidFill>
                <a:latin typeface="Average"/>
                <a:ea typeface="Average"/>
                <a:cs typeface="Average"/>
                <a:sym typeface="Average"/>
              </a:rPr>
              <a:t>📦✏️🖊️🖌 Your </a:t>
            </a:r>
            <a:r>
              <a:rPr b="1" lang="en" sz="2700">
                <a:solidFill>
                  <a:srgbClr val="FFFFFF"/>
                </a:solidFill>
                <a:latin typeface="Average"/>
                <a:ea typeface="Average"/>
                <a:cs typeface="Average"/>
                <a:sym typeface="Average"/>
              </a:rPr>
              <a:t>drawing kit</a:t>
            </a:r>
            <a:r>
              <a:rPr lang="en" sz="2700">
                <a:solidFill>
                  <a:srgbClr val="CACACA"/>
                </a:solidFill>
                <a:latin typeface="Average"/>
                <a:ea typeface="Average"/>
                <a:cs typeface="Average"/>
                <a:sym typeface="Average"/>
              </a:rPr>
              <a:t> from your cubby</a:t>
            </a:r>
            <a:br>
              <a:rPr lang="en" sz="2700">
                <a:solidFill>
                  <a:srgbClr val="CACACA"/>
                </a:solidFill>
                <a:latin typeface="Average"/>
                <a:ea typeface="Average"/>
                <a:cs typeface="Average"/>
                <a:sym typeface="Average"/>
              </a:rPr>
            </a:br>
            <a:endParaRPr sz="2700">
              <a:solidFill>
                <a:srgbClr val="CACACA"/>
              </a:solidFill>
              <a:latin typeface="Average"/>
              <a:ea typeface="Average"/>
              <a:cs typeface="Average"/>
              <a:sym typeface="Average"/>
            </a:endParaRPr>
          </a:p>
          <a:p>
            <a:pPr indent="-400050" lvl="0" marL="914400" rtl="0" algn="l">
              <a:lnSpc>
                <a:spcPct val="114000"/>
              </a:lnSpc>
              <a:spcBef>
                <a:spcPts val="0"/>
              </a:spcBef>
              <a:spcAft>
                <a:spcPts val="0"/>
              </a:spcAft>
              <a:buClr>
                <a:srgbClr val="FFFFFF"/>
              </a:buClr>
              <a:buSzPts val="2700"/>
              <a:buFont typeface="Average"/>
              <a:buChar char="●"/>
            </a:pPr>
            <a:r>
              <a:rPr lang="en" sz="2700">
                <a:solidFill>
                  <a:srgbClr val="CACACA"/>
                </a:solidFill>
                <a:latin typeface="Average"/>
                <a:ea typeface="Average"/>
                <a:cs typeface="Average"/>
                <a:sym typeface="Average"/>
              </a:rPr>
              <a:t>Your </a:t>
            </a:r>
            <a:r>
              <a:rPr b="1" lang="en" sz="2700">
                <a:solidFill>
                  <a:srgbClr val="FFFFFF"/>
                </a:solidFill>
                <a:latin typeface="Average"/>
                <a:ea typeface="Average"/>
                <a:cs typeface="Average"/>
                <a:sym typeface="Average"/>
              </a:rPr>
              <a:t>good copy</a:t>
            </a:r>
            <a:r>
              <a:rPr lang="en" sz="2700">
                <a:solidFill>
                  <a:srgbClr val="CACACA"/>
                </a:solidFill>
                <a:latin typeface="Average"/>
                <a:ea typeface="Average"/>
                <a:cs typeface="Average"/>
                <a:sym typeface="Average"/>
              </a:rPr>
              <a:t> of your portrait 📄</a:t>
            </a:r>
            <a:endParaRPr sz="2700">
              <a:solidFill>
                <a:srgbClr val="CACACA"/>
              </a:solidFill>
              <a:latin typeface="Average"/>
              <a:ea typeface="Average"/>
              <a:cs typeface="Average"/>
              <a:sym typeface="Average"/>
            </a:endParaRPr>
          </a:p>
        </p:txBody>
      </p:sp>
      <p:sp>
        <p:nvSpPr>
          <p:cNvPr descr="Translations" id="137" name="Google Shape;137;p29"/>
          <p:cNvSpPr txBox="1"/>
          <p:nvPr/>
        </p:nvSpPr>
        <p:spPr>
          <a:xfrm>
            <a:off x="3198600" y="0"/>
            <a:ext cx="5945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ያለፈው ቀን ለእርስዎ ቁም ነገር። የእርስዎን የስዕል መሳርያ እና ጥሩ ቅጂ ያስፈልግዎታል።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آخر يوم لرسم بورتريهك. أنت بحاجة إلى طقم الرسم ونسخة جيدة.</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ÚLTIM DIA PER AL TEU RETRAT. Necessites el teu kit de dibuix i la teva bona còpia.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肖像画最后一天。你需要你的画具，以及你那张好的临摹稿。</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آخرین روز برای پرتره شما. شما به کیت طراحی و نسخه خوب خود نیاز دارید.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आपके चित्र के लिए आखिरी दिन। आपको अपनी ड्राइंग किट और अपनी अच्छी कॉपी चाहिए।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似顔絵を描く最後の日。デッサン道具と、良い下絵が必要です。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초상화 마지막 날입니다. 드로잉 도구와 좋은 원고가 필요합니다.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ROJA DAWÎ JI BO PORTREYA TE. Ji we re kîteya xweya xêzkirinê, û kopiyek weya baş hewce dike.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ÚLTIMO DIA PARA O SEU RETRATO. Você precisa do seu kit de desenho e do seu bom exemplar.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ਤੁਹਾਡੇ ਪੋਰਟਰੇਟ ਲਈ ਆਖਰੀ ਦਿਨ। ਤੁਹਾਨੂੰ ਆਪਣੀ ਡਰਾਇੰਗ ਕਿੱਟ ਅਤੇ ਤੁਹਾਡੀ ਚੰਗੀ ਕਾਪੀ ਦੀ ਲੋੜ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ПОСЛЕДНИЙ ДЕНЬ ДЛЯ ВАШЕГО ПОРТРЕТА. Вам понадобятся набор для рисования и качественный экземпляр.</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MAALINTA UGU DAMBEEYA EE SAWIRKAAGA. Waxaad u baahan tahay qalabkaaga sawir-qaadista, iyo nuqulkaaga wanaagsan.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ÚLTIMO DÍA PARA TU RETRATO. Necesitas tu kit de dibujo y una buena copia.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SIKU YA MWISHO KWA PICHA YAKO. Unahitaji seti yako ya kuchora, na nakala yako nzuri.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HULING ARAW PARA SA IYONG PORTRAIT. Kailangan mo ang iyong drawing kit, at ang iyong magandang kopya.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PORTRENİZ İÇİN SON GÜN. Çizim setinize ve iyi bir kopyaya ihtiyacınız var.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ОСТАННІЙ ДЕНЬ ДЛЯ ВАШОГО ПОРТРЕТА. Тобі потрібен набір для малювання та гарна копія.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NGÀY CUỐI CÙNG ĐỂ VẼ CHÂN DUNG. Bạn cần bộ dụng cụ vẽ và bản sao đẹp.</a:t>
            </a:r>
            <a:endParaRPr>
              <a:solidFill>
                <a:srgbClr val="CACACA"/>
              </a:solidFill>
              <a:latin typeface="Average"/>
              <a:ea typeface="Average"/>
              <a:cs typeface="Average"/>
              <a:sym typeface="Averag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5"/>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Josefa Hernandez Ureta</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watercolour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86" name="Google Shape;386;p65"/>
          <p:cNvPicPr preferRelativeResize="0"/>
          <p:nvPr/>
        </p:nvPicPr>
        <p:blipFill>
          <a:blip r:embed="rId3">
            <a:alphaModFix/>
          </a:blip>
          <a:stretch>
            <a:fillRect/>
          </a:stretch>
        </p:blipFill>
        <p:spPr>
          <a:xfrm>
            <a:off x="0" y="0"/>
            <a:ext cx="5191512"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6"/>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Leelah Makhoul</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92" name="Google Shape;392;p66"/>
          <p:cNvPicPr preferRelativeResize="0"/>
          <p:nvPr/>
        </p:nvPicPr>
        <p:blipFill>
          <a:blip r:embed="rId3">
            <a:alphaModFix/>
          </a:blip>
          <a:stretch>
            <a:fillRect/>
          </a:stretch>
        </p:blipFill>
        <p:spPr>
          <a:xfrm>
            <a:off x="0" y="7825"/>
            <a:ext cx="523266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7"/>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Mila Fredericks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98" name="Google Shape;398;p67"/>
          <p:cNvPicPr preferRelativeResize="0"/>
          <p:nvPr/>
        </p:nvPicPr>
        <p:blipFill>
          <a:blip r:embed="rId3">
            <a:alphaModFix/>
          </a:blip>
          <a:stretch>
            <a:fillRect/>
          </a:stretch>
        </p:blipFill>
        <p:spPr>
          <a:xfrm>
            <a:off x="0" y="7825"/>
            <a:ext cx="5212976" cy="6850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68"/>
          <p:cNvPicPr preferRelativeResize="0"/>
          <p:nvPr/>
        </p:nvPicPr>
        <p:blipFill>
          <a:blip r:embed="rId3">
            <a:alphaModFix/>
          </a:blip>
          <a:stretch>
            <a:fillRect/>
          </a:stretch>
        </p:blipFill>
        <p:spPr>
          <a:xfrm>
            <a:off x="0" y="0"/>
            <a:ext cx="1667866" cy="2194560"/>
          </a:xfrm>
          <a:prstGeom prst="rect">
            <a:avLst/>
          </a:prstGeom>
          <a:noFill/>
          <a:ln>
            <a:noFill/>
          </a:ln>
        </p:spPr>
      </p:pic>
      <p:pic>
        <p:nvPicPr>
          <p:cNvPr id="404" name="Google Shape;404;p68"/>
          <p:cNvPicPr preferRelativeResize="0"/>
          <p:nvPr/>
        </p:nvPicPr>
        <p:blipFill>
          <a:blip r:embed="rId4">
            <a:alphaModFix/>
          </a:blip>
          <a:stretch>
            <a:fillRect/>
          </a:stretch>
        </p:blipFill>
        <p:spPr>
          <a:xfrm>
            <a:off x="2269130" y="0"/>
            <a:ext cx="1678838" cy="2194560"/>
          </a:xfrm>
          <a:prstGeom prst="rect">
            <a:avLst/>
          </a:prstGeom>
          <a:noFill/>
          <a:ln>
            <a:noFill/>
          </a:ln>
        </p:spPr>
      </p:pic>
      <p:pic>
        <p:nvPicPr>
          <p:cNvPr id="405" name="Google Shape;405;p68"/>
          <p:cNvPicPr preferRelativeResize="0"/>
          <p:nvPr/>
        </p:nvPicPr>
        <p:blipFill>
          <a:blip r:embed="rId5">
            <a:alphaModFix/>
          </a:blip>
          <a:stretch>
            <a:fillRect/>
          </a:stretch>
        </p:blipFill>
        <p:spPr>
          <a:xfrm>
            <a:off x="4549233" y="0"/>
            <a:ext cx="1667866" cy="2194560"/>
          </a:xfrm>
          <a:prstGeom prst="rect">
            <a:avLst/>
          </a:prstGeom>
          <a:noFill/>
          <a:ln>
            <a:noFill/>
          </a:ln>
        </p:spPr>
      </p:pic>
      <p:pic>
        <p:nvPicPr>
          <p:cNvPr id="406" name="Google Shape;406;p68"/>
          <p:cNvPicPr preferRelativeResize="0"/>
          <p:nvPr/>
        </p:nvPicPr>
        <p:blipFill>
          <a:blip r:embed="rId6">
            <a:alphaModFix/>
          </a:blip>
          <a:stretch>
            <a:fillRect/>
          </a:stretch>
        </p:blipFill>
        <p:spPr>
          <a:xfrm>
            <a:off x="6818363" y="975"/>
            <a:ext cx="1678838" cy="2194560"/>
          </a:xfrm>
          <a:prstGeom prst="rect">
            <a:avLst/>
          </a:prstGeom>
          <a:noFill/>
          <a:ln>
            <a:noFill/>
          </a:ln>
        </p:spPr>
      </p:pic>
      <p:pic>
        <p:nvPicPr>
          <p:cNvPr id="407" name="Google Shape;407;p68"/>
          <p:cNvPicPr preferRelativeResize="0"/>
          <p:nvPr/>
        </p:nvPicPr>
        <p:blipFill>
          <a:blip r:embed="rId7">
            <a:alphaModFix/>
          </a:blip>
          <a:stretch>
            <a:fillRect/>
          </a:stretch>
        </p:blipFill>
        <p:spPr>
          <a:xfrm>
            <a:off x="0" y="2331725"/>
            <a:ext cx="1667866" cy="2194560"/>
          </a:xfrm>
          <a:prstGeom prst="rect">
            <a:avLst/>
          </a:prstGeom>
          <a:noFill/>
          <a:ln>
            <a:noFill/>
          </a:ln>
        </p:spPr>
      </p:pic>
      <p:pic>
        <p:nvPicPr>
          <p:cNvPr id="408" name="Google Shape;408;p68"/>
          <p:cNvPicPr preferRelativeResize="0"/>
          <p:nvPr/>
        </p:nvPicPr>
        <p:blipFill>
          <a:blip r:embed="rId8">
            <a:alphaModFix/>
          </a:blip>
          <a:stretch>
            <a:fillRect/>
          </a:stretch>
        </p:blipFill>
        <p:spPr>
          <a:xfrm>
            <a:off x="2214268" y="2331725"/>
            <a:ext cx="1678838" cy="2194560"/>
          </a:xfrm>
          <a:prstGeom prst="rect">
            <a:avLst/>
          </a:prstGeom>
          <a:noFill/>
          <a:ln>
            <a:noFill/>
          </a:ln>
        </p:spPr>
      </p:pic>
      <p:pic>
        <p:nvPicPr>
          <p:cNvPr id="409" name="Google Shape;409;p68"/>
          <p:cNvPicPr preferRelativeResize="0"/>
          <p:nvPr/>
        </p:nvPicPr>
        <p:blipFill>
          <a:blip r:embed="rId9">
            <a:alphaModFix/>
          </a:blip>
          <a:stretch>
            <a:fillRect/>
          </a:stretch>
        </p:blipFill>
        <p:spPr>
          <a:xfrm>
            <a:off x="4439508" y="2331725"/>
            <a:ext cx="1667865" cy="2194560"/>
          </a:xfrm>
          <a:prstGeom prst="rect">
            <a:avLst/>
          </a:prstGeom>
          <a:noFill/>
          <a:ln>
            <a:noFill/>
          </a:ln>
        </p:spPr>
      </p:pic>
      <p:pic>
        <p:nvPicPr>
          <p:cNvPr id="410" name="Google Shape;410;p68"/>
          <p:cNvPicPr preferRelativeResize="0"/>
          <p:nvPr/>
        </p:nvPicPr>
        <p:blipFill>
          <a:blip r:embed="rId10">
            <a:alphaModFix/>
          </a:blip>
          <a:stretch>
            <a:fillRect/>
          </a:stretch>
        </p:blipFill>
        <p:spPr>
          <a:xfrm>
            <a:off x="6653775" y="2331725"/>
            <a:ext cx="1843431" cy="2194560"/>
          </a:xfrm>
          <a:prstGeom prst="rect">
            <a:avLst/>
          </a:prstGeom>
          <a:noFill/>
          <a:ln>
            <a:noFill/>
          </a:ln>
        </p:spPr>
      </p:pic>
      <p:pic>
        <p:nvPicPr>
          <p:cNvPr id="411" name="Google Shape;411;p68"/>
          <p:cNvPicPr preferRelativeResize="0"/>
          <p:nvPr/>
        </p:nvPicPr>
        <p:blipFill>
          <a:blip r:embed="rId11">
            <a:alphaModFix/>
          </a:blip>
          <a:stretch>
            <a:fillRect/>
          </a:stretch>
        </p:blipFill>
        <p:spPr>
          <a:xfrm>
            <a:off x="-5487" y="4663450"/>
            <a:ext cx="1678838" cy="2194560"/>
          </a:xfrm>
          <a:prstGeom prst="rect">
            <a:avLst/>
          </a:prstGeom>
          <a:noFill/>
          <a:ln>
            <a:noFill/>
          </a:ln>
        </p:spPr>
      </p:pic>
      <p:pic>
        <p:nvPicPr>
          <p:cNvPr id="412" name="Google Shape;412;p68"/>
          <p:cNvPicPr preferRelativeResize="0"/>
          <p:nvPr/>
        </p:nvPicPr>
        <p:blipFill>
          <a:blip r:embed="rId12">
            <a:alphaModFix/>
          </a:blip>
          <a:stretch>
            <a:fillRect/>
          </a:stretch>
        </p:blipFill>
        <p:spPr>
          <a:xfrm>
            <a:off x="2278273" y="4663450"/>
            <a:ext cx="1656893" cy="2194560"/>
          </a:xfrm>
          <a:prstGeom prst="rect">
            <a:avLst/>
          </a:prstGeom>
          <a:noFill/>
          <a:ln>
            <a:noFill/>
          </a:ln>
        </p:spPr>
      </p:pic>
      <p:pic>
        <p:nvPicPr>
          <p:cNvPr id="413" name="Google Shape;413;p68"/>
          <p:cNvPicPr preferRelativeResize="0"/>
          <p:nvPr/>
        </p:nvPicPr>
        <p:blipFill>
          <a:blip r:embed="rId13">
            <a:alphaModFix/>
          </a:blip>
          <a:stretch>
            <a:fillRect/>
          </a:stretch>
        </p:blipFill>
        <p:spPr>
          <a:xfrm>
            <a:off x="4540089" y="4663450"/>
            <a:ext cx="1678838" cy="2194560"/>
          </a:xfrm>
          <a:prstGeom prst="rect">
            <a:avLst/>
          </a:prstGeom>
          <a:noFill/>
          <a:ln>
            <a:noFill/>
          </a:ln>
        </p:spPr>
      </p:pic>
      <p:pic>
        <p:nvPicPr>
          <p:cNvPr id="414" name="Google Shape;414;p68"/>
          <p:cNvPicPr preferRelativeResize="0"/>
          <p:nvPr/>
        </p:nvPicPr>
        <p:blipFill>
          <a:blip r:embed="rId14">
            <a:alphaModFix/>
          </a:blip>
          <a:stretch>
            <a:fillRect/>
          </a:stretch>
        </p:blipFill>
        <p:spPr>
          <a:xfrm>
            <a:off x="6823850" y="4662475"/>
            <a:ext cx="1667865" cy="2194560"/>
          </a:xfrm>
          <a:prstGeom prst="rect">
            <a:avLst/>
          </a:prstGeom>
          <a:noFill/>
          <a:ln>
            <a:noFill/>
          </a:ln>
        </p:spPr>
      </p:pic>
      <p:sp>
        <p:nvSpPr>
          <p:cNvPr id="415" name="Google Shape;415;p68"/>
          <p:cNvSpPr txBox="1"/>
          <p:nvPr/>
        </p:nvSpPr>
        <p:spPr>
          <a:xfrm>
            <a:off x="1667875" y="72797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1</a:t>
            </a:r>
            <a:endParaRPr sz="3600">
              <a:solidFill>
                <a:srgbClr val="CACACA"/>
              </a:solidFill>
              <a:latin typeface="Oswald"/>
              <a:ea typeface="Oswald"/>
              <a:cs typeface="Oswald"/>
              <a:sym typeface="Oswald"/>
            </a:endParaRPr>
          </a:p>
        </p:txBody>
      </p:sp>
      <p:sp>
        <p:nvSpPr>
          <p:cNvPr id="416" name="Google Shape;416;p68"/>
          <p:cNvSpPr txBox="1"/>
          <p:nvPr/>
        </p:nvSpPr>
        <p:spPr>
          <a:xfrm>
            <a:off x="3940725" y="72895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2</a:t>
            </a:r>
            <a:endParaRPr sz="3600">
              <a:solidFill>
                <a:srgbClr val="CACACA"/>
              </a:solidFill>
              <a:latin typeface="Oswald"/>
              <a:ea typeface="Oswald"/>
              <a:cs typeface="Oswald"/>
              <a:sym typeface="Oswald"/>
            </a:endParaRPr>
          </a:p>
        </p:txBody>
      </p:sp>
      <p:sp>
        <p:nvSpPr>
          <p:cNvPr id="417" name="Google Shape;417;p68"/>
          <p:cNvSpPr txBox="1"/>
          <p:nvPr/>
        </p:nvSpPr>
        <p:spPr>
          <a:xfrm>
            <a:off x="6213575" y="72797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3</a:t>
            </a:r>
            <a:endParaRPr sz="3600">
              <a:solidFill>
                <a:srgbClr val="CACACA"/>
              </a:solidFill>
              <a:latin typeface="Oswald"/>
              <a:ea typeface="Oswald"/>
              <a:cs typeface="Oswald"/>
              <a:sym typeface="Oswald"/>
            </a:endParaRPr>
          </a:p>
        </p:txBody>
      </p:sp>
      <p:sp>
        <p:nvSpPr>
          <p:cNvPr id="418" name="Google Shape;418;p68"/>
          <p:cNvSpPr txBox="1"/>
          <p:nvPr/>
        </p:nvSpPr>
        <p:spPr>
          <a:xfrm>
            <a:off x="8486425" y="72797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4</a:t>
            </a:r>
            <a:endParaRPr sz="3600">
              <a:solidFill>
                <a:srgbClr val="CACACA"/>
              </a:solidFill>
              <a:latin typeface="Oswald"/>
              <a:ea typeface="Oswald"/>
              <a:cs typeface="Oswald"/>
              <a:sym typeface="Oswald"/>
            </a:endParaRPr>
          </a:p>
        </p:txBody>
      </p:sp>
      <p:sp>
        <p:nvSpPr>
          <p:cNvPr id="419" name="Google Shape;419;p68"/>
          <p:cNvSpPr txBox="1"/>
          <p:nvPr/>
        </p:nvSpPr>
        <p:spPr>
          <a:xfrm>
            <a:off x="1667825" y="305970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5</a:t>
            </a:r>
            <a:endParaRPr sz="3600">
              <a:solidFill>
                <a:srgbClr val="CACACA"/>
              </a:solidFill>
              <a:latin typeface="Oswald"/>
              <a:ea typeface="Oswald"/>
              <a:cs typeface="Oswald"/>
              <a:sym typeface="Oswald"/>
            </a:endParaRPr>
          </a:p>
        </p:txBody>
      </p:sp>
      <p:sp>
        <p:nvSpPr>
          <p:cNvPr id="420" name="Google Shape;420;p68"/>
          <p:cNvSpPr txBox="1"/>
          <p:nvPr/>
        </p:nvSpPr>
        <p:spPr>
          <a:xfrm>
            <a:off x="3940675" y="306067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6</a:t>
            </a:r>
            <a:endParaRPr sz="3600">
              <a:solidFill>
                <a:srgbClr val="CACACA"/>
              </a:solidFill>
              <a:latin typeface="Oswald"/>
              <a:ea typeface="Oswald"/>
              <a:cs typeface="Oswald"/>
              <a:sym typeface="Oswald"/>
            </a:endParaRPr>
          </a:p>
        </p:txBody>
      </p:sp>
      <p:sp>
        <p:nvSpPr>
          <p:cNvPr id="421" name="Google Shape;421;p68"/>
          <p:cNvSpPr txBox="1"/>
          <p:nvPr/>
        </p:nvSpPr>
        <p:spPr>
          <a:xfrm>
            <a:off x="6213525" y="305970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7</a:t>
            </a:r>
            <a:endParaRPr sz="3600">
              <a:solidFill>
                <a:srgbClr val="CACACA"/>
              </a:solidFill>
              <a:latin typeface="Oswald"/>
              <a:ea typeface="Oswald"/>
              <a:cs typeface="Oswald"/>
              <a:sym typeface="Oswald"/>
            </a:endParaRPr>
          </a:p>
        </p:txBody>
      </p:sp>
      <p:sp>
        <p:nvSpPr>
          <p:cNvPr id="422" name="Google Shape;422;p68"/>
          <p:cNvSpPr txBox="1"/>
          <p:nvPr/>
        </p:nvSpPr>
        <p:spPr>
          <a:xfrm>
            <a:off x="8486375" y="305970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8</a:t>
            </a:r>
            <a:endParaRPr sz="3600">
              <a:solidFill>
                <a:srgbClr val="CACACA"/>
              </a:solidFill>
              <a:latin typeface="Oswald"/>
              <a:ea typeface="Oswald"/>
              <a:cs typeface="Oswald"/>
              <a:sym typeface="Oswald"/>
            </a:endParaRPr>
          </a:p>
        </p:txBody>
      </p:sp>
      <p:sp>
        <p:nvSpPr>
          <p:cNvPr id="423" name="Google Shape;423;p68"/>
          <p:cNvSpPr txBox="1"/>
          <p:nvPr/>
        </p:nvSpPr>
        <p:spPr>
          <a:xfrm>
            <a:off x="1671488" y="539142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9</a:t>
            </a:r>
            <a:endParaRPr sz="3600">
              <a:solidFill>
                <a:srgbClr val="CACACA"/>
              </a:solidFill>
              <a:latin typeface="Oswald"/>
              <a:ea typeface="Oswald"/>
              <a:cs typeface="Oswald"/>
              <a:sym typeface="Oswald"/>
            </a:endParaRPr>
          </a:p>
        </p:txBody>
      </p:sp>
      <p:sp>
        <p:nvSpPr>
          <p:cNvPr id="424" name="Google Shape;424;p68"/>
          <p:cNvSpPr txBox="1"/>
          <p:nvPr/>
        </p:nvSpPr>
        <p:spPr>
          <a:xfrm>
            <a:off x="3944338" y="539240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10</a:t>
            </a:r>
            <a:endParaRPr sz="3600">
              <a:solidFill>
                <a:srgbClr val="CACACA"/>
              </a:solidFill>
              <a:latin typeface="Oswald"/>
              <a:ea typeface="Oswald"/>
              <a:cs typeface="Oswald"/>
              <a:sym typeface="Oswald"/>
            </a:endParaRPr>
          </a:p>
        </p:txBody>
      </p:sp>
      <p:sp>
        <p:nvSpPr>
          <p:cNvPr id="425" name="Google Shape;425;p68"/>
          <p:cNvSpPr txBox="1"/>
          <p:nvPr/>
        </p:nvSpPr>
        <p:spPr>
          <a:xfrm>
            <a:off x="6217188" y="539142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11</a:t>
            </a:r>
            <a:endParaRPr sz="3600">
              <a:solidFill>
                <a:srgbClr val="CACACA"/>
              </a:solidFill>
              <a:latin typeface="Oswald"/>
              <a:ea typeface="Oswald"/>
              <a:cs typeface="Oswald"/>
              <a:sym typeface="Oswald"/>
            </a:endParaRPr>
          </a:p>
        </p:txBody>
      </p:sp>
      <p:sp>
        <p:nvSpPr>
          <p:cNvPr id="426" name="Google Shape;426;p68"/>
          <p:cNvSpPr txBox="1"/>
          <p:nvPr/>
        </p:nvSpPr>
        <p:spPr>
          <a:xfrm>
            <a:off x="8490038" y="539142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12</a:t>
            </a:r>
            <a:endParaRPr sz="3600">
              <a:solidFill>
                <a:srgbClr val="CACACA"/>
              </a:solidFill>
              <a:latin typeface="Oswald"/>
              <a:ea typeface="Oswald"/>
              <a:cs typeface="Oswald"/>
              <a:sym typeface="Oswa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70"/>
          <p:cNvPicPr preferRelativeResize="0"/>
          <p:nvPr/>
        </p:nvPicPr>
        <p:blipFill>
          <a:blip r:embed="rId3">
            <a:alphaModFix/>
          </a:blip>
          <a:stretch>
            <a:fillRect/>
          </a:stretch>
        </p:blipFill>
        <p:spPr>
          <a:xfrm>
            <a:off x="0" y="7825"/>
            <a:ext cx="1744676" cy="2194560"/>
          </a:xfrm>
          <a:prstGeom prst="rect">
            <a:avLst/>
          </a:prstGeom>
          <a:noFill/>
          <a:ln>
            <a:noFill/>
          </a:ln>
        </p:spPr>
      </p:pic>
      <p:pic>
        <p:nvPicPr>
          <p:cNvPr id="436" name="Google Shape;436;p70"/>
          <p:cNvPicPr preferRelativeResize="0"/>
          <p:nvPr/>
        </p:nvPicPr>
        <p:blipFill>
          <a:blip r:embed="rId4">
            <a:alphaModFix/>
          </a:blip>
          <a:stretch>
            <a:fillRect/>
          </a:stretch>
        </p:blipFill>
        <p:spPr>
          <a:xfrm>
            <a:off x="2535933" y="7825"/>
            <a:ext cx="1678838" cy="2194560"/>
          </a:xfrm>
          <a:prstGeom prst="rect">
            <a:avLst/>
          </a:prstGeom>
          <a:noFill/>
          <a:ln>
            <a:noFill/>
          </a:ln>
        </p:spPr>
      </p:pic>
      <p:pic>
        <p:nvPicPr>
          <p:cNvPr id="437" name="Google Shape;437;p70"/>
          <p:cNvPicPr preferRelativeResize="0"/>
          <p:nvPr/>
        </p:nvPicPr>
        <p:blipFill>
          <a:blip r:embed="rId5">
            <a:alphaModFix/>
          </a:blip>
          <a:stretch>
            <a:fillRect/>
          </a:stretch>
        </p:blipFill>
        <p:spPr>
          <a:xfrm>
            <a:off x="5006029" y="0"/>
            <a:ext cx="1678838" cy="2194560"/>
          </a:xfrm>
          <a:prstGeom prst="rect">
            <a:avLst/>
          </a:prstGeom>
          <a:noFill/>
          <a:ln>
            <a:noFill/>
          </a:ln>
        </p:spPr>
      </p:pic>
      <p:pic>
        <p:nvPicPr>
          <p:cNvPr id="438" name="Google Shape;438;p70"/>
          <p:cNvPicPr preferRelativeResize="0"/>
          <p:nvPr/>
        </p:nvPicPr>
        <p:blipFill>
          <a:blip r:embed="rId6">
            <a:alphaModFix/>
          </a:blip>
          <a:stretch>
            <a:fillRect/>
          </a:stretch>
        </p:blipFill>
        <p:spPr>
          <a:xfrm>
            <a:off x="7476125" y="0"/>
            <a:ext cx="1667866" cy="2194560"/>
          </a:xfrm>
          <a:prstGeom prst="rect">
            <a:avLst/>
          </a:prstGeom>
          <a:noFill/>
          <a:ln>
            <a:noFill/>
          </a:ln>
        </p:spPr>
      </p:pic>
      <p:pic>
        <p:nvPicPr>
          <p:cNvPr id="439" name="Google Shape;439;p70"/>
          <p:cNvPicPr preferRelativeResize="0"/>
          <p:nvPr/>
        </p:nvPicPr>
        <p:blipFill>
          <a:blip r:embed="rId7">
            <a:alphaModFix/>
          </a:blip>
          <a:stretch>
            <a:fillRect/>
          </a:stretch>
        </p:blipFill>
        <p:spPr>
          <a:xfrm>
            <a:off x="-12" y="2331725"/>
            <a:ext cx="2907792" cy="2194560"/>
          </a:xfrm>
          <a:prstGeom prst="rect">
            <a:avLst/>
          </a:prstGeom>
          <a:noFill/>
          <a:ln>
            <a:noFill/>
          </a:ln>
        </p:spPr>
      </p:pic>
      <p:pic>
        <p:nvPicPr>
          <p:cNvPr id="440" name="Google Shape;440;p70"/>
          <p:cNvPicPr preferRelativeResize="0"/>
          <p:nvPr/>
        </p:nvPicPr>
        <p:blipFill>
          <a:blip r:embed="rId8">
            <a:alphaModFix/>
          </a:blip>
          <a:stretch>
            <a:fillRect/>
          </a:stretch>
        </p:blipFill>
        <p:spPr>
          <a:xfrm>
            <a:off x="3302191" y="2331725"/>
            <a:ext cx="1700784" cy="2194560"/>
          </a:xfrm>
          <a:prstGeom prst="rect">
            <a:avLst/>
          </a:prstGeom>
          <a:noFill/>
          <a:ln>
            <a:noFill/>
          </a:ln>
        </p:spPr>
      </p:pic>
      <p:pic>
        <p:nvPicPr>
          <p:cNvPr id="441" name="Google Shape;441;p70"/>
          <p:cNvPicPr preferRelativeResize="0"/>
          <p:nvPr/>
        </p:nvPicPr>
        <p:blipFill>
          <a:blip r:embed="rId9">
            <a:alphaModFix/>
          </a:blip>
          <a:stretch>
            <a:fillRect/>
          </a:stretch>
        </p:blipFill>
        <p:spPr>
          <a:xfrm>
            <a:off x="5397387" y="2331725"/>
            <a:ext cx="1678838" cy="2194560"/>
          </a:xfrm>
          <a:prstGeom prst="rect">
            <a:avLst/>
          </a:prstGeom>
          <a:noFill/>
          <a:ln>
            <a:noFill/>
          </a:ln>
        </p:spPr>
      </p:pic>
      <p:pic>
        <p:nvPicPr>
          <p:cNvPr id="442" name="Google Shape;442;p70"/>
          <p:cNvPicPr preferRelativeResize="0"/>
          <p:nvPr/>
        </p:nvPicPr>
        <p:blipFill>
          <a:blip r:embed="rId10">
            <a:alphaModFix/>
          </a:blip>
          <a:stretch>
            <a:fillRect/>
          </a:stretch>
        </p:blipFill>
        <p:spPr>
          <a:xfrm>
            <a:off x="7470638" y="2331725"/>
            <a:ext cx="1678838" cy="2194560"/>
          </a:xfrm>
          <a:prstGeom prst="rect">
            <a:avLst/>
          </a:prstGeom>
          <a:noFill/>
          <a:ln>
            <a:noFill/>
          </a:ln>
        </p:spPr>
      </p:pic>
      <p:pic>
        <p:nvPicPr>
          <p:cNvPr id="443" name="Google Shape;443;p70"/>
          <p:cNvPicPr preferRelativeResize="0"/>
          <p:nvPr/>
        </p:nvPicPr>
        <p:blipFill>
          <a:blip r:embed="rId11">
            <a:alphaModFix/>
          </a:blip>
          <a:stretch>
            <a:fillRect/>
          </a:stretch>
        </p:blipFill>
        <p:spPr>
          <a:xfrm>
            <a:off x="0" y="4655625"/>
            <a:ext cx="1667866" cy="2194560"/>
          </a:xfrm>
          <a:prstGeom prst="rect">
            <a:avLst/>
          </a:prstGeom>
          <a:noFill/>
          <a:ln>
            <a:noFill/>
          </a:ln>
        </p:spPr>
      </p:pic>
      <p:pic>
        <p:nvPicPr>
          <p:cNvPr id="444" name="Google Shape;444;p70"/>
          <p:cNvPicPr preferRelativeResize="0"/>
          <p:nvPr/>
        </p:nvPicPr>
        <p:blipFill>
          <a:blip r:embed="rId12">
            <a:alphaModFix/>
          </a:blip>
          <a:stretch>
            <a:fillRect/>
          </a:stretch>
        </p:blipFill>
        <p:spPr>
          <a:xfrm>
            <a:off x="2091532" y="4655625"/>
            <a:ext cx="1667866" cy="2194560"/>
          </a:xfrm>
          <a:prstGeom prst="rect">
            <a:avLst/>
          </a:prstGeom>
          <a:noFill/>
          <a:ln>
            <a:noFill/>
          </a:ln>
        </p:spPr>
      </p:pic>
      <p:pic>
        <p:nvPicPr>
          <p:cNvPr id="445" name="Google Shape;445;p70"/>
          <p:cNvPicPr preferRelativeResize="0"/>
          <p:nvPr/>
        </p:nvPicPr>
        <p:blipFill>
          <a:blip r:embed="rId13">
            <a:alphaModFix/>
          </a:blip>
          <a:stretch>
            <a:fillRect/>
          </a:stretch>
        </p:blipFill>
        <p:spPr>
          <a:xfrm>
            <a:off x="4183063" y="4655625"/>
            <a:ext cx="2885846" cy="2194560"/>
          </a:xfrm>
          <a:prstGeom prst="rect">
            <a:avLst/>
          </a:prstGeom>
          <a:noFill/>
          <a:ln>
            <a:noFill/>
          </a:ln>
        </p:spPr>
      </p:pic>
      <p:pic>
        <p:nvPicPr>
          <p:cNvPr id="446" name="Google Shape;446;p70"/>
          <p:cNvPicPr preferRelativeResize="0"/>
          <p:nvPr/>
        </p:nvPicPr>
        <p:blipFill>
          <a:blip r:embed="rId14">
            <a:alphaModFix/>
          </a:blip>
          <a:stretch>
            <a:fillRect/>
          </a:stretch>
        </p:blipFill>
        <p:spPr>
          <a:xfrm>
            <a:off x="7492575" y="4663450"/>
            <a:ext cx="1656893" cy="2194560"/>
          </a:xfrm>
          <a:prstGeom prst="rect">
            <a:avLst/>
          </a:prstGeom>
          <a:noFill/>
          <a:ln>
            <a:noFill/>
          </a:ln>
        </p:spPr>
      </p:pic>
      <p:sp>
        <p:nvSpPr>
          <p:cNvPr id="447" name="Google Shape;447;p70"/>
          <p:cNvSpPr txBox="1"/>
          <p:nvPr/>
        </p:nvSpPr>
        <p:spPr>
          <a:xfrm>
            <a:off x="1744663" y="73580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1</a:t>
            </a:r>
            <a:endParaRPr sz="3600">
              <a:solidFill>
                <a:srgbClr val="CACACA"/>
              </a:solidFill>
              <a:latin typeface="Oswald"/>
              <a:ea typeface="Oswald"/>
              <a:cs typeface="Oswald"/>
              <a:sym typeface="Oswald"/>
            </a:endParaRPr>
          </a:p>
        </p:txBody>
      </p:sp>
      <p:sp>
        <p:nvSpPr>
          <p:cNvPr id="448" name="Google Shape;448;p70"/>
          <p:cNvSpPr txBox="1"/>
          <p:nvPr/>
        </p:nvSpPr>
        <p:spPr>
          <a:xfrm>
            <a:off x="2302988" y="2331725"/>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5</a:t>
            </a:r>
            <a:endParaRPr sz="3600">
              <a:solidFill>
                <a:srgbClr val="CACACA"/>
              </a:solidFill>
              <a:latin typeface="Oswald"/>
              <a:ea typeface="Oswald"/>
              <a:cs typeface="Oswald"/>
              <a:sym typeface="Oswald"/>
            </a:endParaRPr>
          </a:p>
        </p:txBody>
      </p:sp>
      <p:sp>
        <p:nvSpPr>
          <p:cNvPr id="449" name="Google Shape;449;p70"/>
          <p:cNvSpPr txBox="1"/>
          <p:nvPr/>
        </p:nvSpPr>
        <p:spPr>
          <a:xfrm>
            <a:off x="4398138" y="2331725"/>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6</a:t>
            </a:r>
            <a:endParaRPr sz="3600">
              <a:solidFill>
                <a:srgbClr val="CACACA"/>
              </a:solidFill>
              <a:latin typeface="Oswald"/>
              <a:ea typeface="Oswald"/>
              <a:cs typeface="Oswald"/>
              <a:sym typeface="Oswald"/>
            </a:endParaRPr>
          </a:p>
        </p:txBody>
      </p:sp>
      <p:sp>
        <p:nvSpPr>
          <p:cNvPr id="450" name="Google Shape;450;p70"/>
          <p:cNvSpPr txBox="1"/>
          <p:nvPr/>
        </p:nvSpPr>
        <p:spPr>
          <a:xfrm>
            <a:off x="4214763" y="73580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2</a:t>
            </a:r>
            <a:endParaRPr sz="3600">
              <a:solidFill>
                <a:srgbClr val="CACACA"/>
              </a:solidFill>
              <a:latin typeface="Oswald"/>
              <a:ea typeface="Oswald"/>
              <a:cs typeface="Oswald"/>
              <a:sym typeface="Oswald"/>
            </a:endParaRPr>
          </a:p>
        </p:txBody>
      </p:sp>
      <p:sp>
        <p:nvSpPr>
          <p:cNvPr id="451" name="Google Shape;451;p70"/>
          <p:cNvSpPr txBox="1"/>
          <p:nvPr/>
        </p:nvSpPr>
        <p:spPr>
          <a:xfrm>
            <a:off x="6684863" y="72797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3</a:t>
            </a:r>
            <a:endParaRPr sz="3600">
              <a:solidFill>
                <a:srgbClr val="CACACA"/>
              </a:solidFill>
              <a:latin typeface="Oswald"/>
              <a:ea typeface="Oswald"/>
              <a:cs typeface="Oswald"/>
              <a:sym typeface="Oswald"/>
            </a:endParaRPr>
          </a:p>
        </p:txBody>
      </p:sp>
      <p:sp>
        <p:nvSpPr>
          <p:cNvPr id="452" name="Google Shape;452;p70"/>
          <p:cNvSpPr txBox="1"/>
          <p:nvPr/>
        </p:nvSpPr>
        <p:spPr>
          <a:xfrm>
            <a:off x="8674163" y="782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4</a:t>
            </a:r>
            <a:endParaRPr sz="3600">
              <a:solidFill>
                <a:srgbClr val="CACACA"/>
              </a:solidFill>
              <a:latin typeface="Oswald"/>
              <a:ea typeface="Oswald"/>
              <a:cs typeface="Oswald"/>
              <a:sym typeface="Oswald"/>
            </a:endParaRPr>
          </a:p>
        </p:txBody>
      </p:sp>
      <p:sp>
        <p:nvSpPr>
          <p:cNvPr id="453" name="Google Shape;453;p70"/>
          <p:cNvSpPr txBox="1"/>
          <p:nvPr/>
        </p:nvSpPr>
        <p:spPr>
          <a:xfrm>
            <a:off x="6493288" y="2331725"/>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7</a:t>
            </a:r>
            <a:endParaRPr sz="3600">
              <a:solidFill>
                <a:srgbClr val="CACACA"/>
              </a:solidFill>
              <a:latin typeface="Oswald"/>
              <a:ea typeface="Oswald"/>
              <a:cs typeface="Oswald"/>
              <a:sym typeface="Oswald"/>
            </a:endParaRPr>
          </a:p>
        </p:txBody>
      </p:sp>
      <p:sp>
        <p:nvSpPr>
          <p:cNvPr id="454" name="Google Shape;454;p70"/>
          <p:cNvSpPr txBox="1"/>
          <p:nvPr/>
        </p:nvSpPr>
        <p:spPr>
          <a:xfrm>
            <a:off x="8539188" y="2335638"/>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8</a:t>
            </a:r>
            <a:endParaRPr sz="3600">
              <a:solidFill>
                <a:srgbClr val="CACACA"/>
              </a:solidFill>
              <a:latin typeface="Oswald"/>
              <a:ea typeface="Oswald"/>
              <a:cs typeface="Oswald"/>
              <a:sym typeface="Oswald"/>
            </a:endParaRPr>
          </a:p>
        </p:txBody>
      </p:sp>
      <p:sp>
        <p:nvSpPr>
          <p:cNvPr id="455" name="Google Shape;455;p70"/>
          <p:cNvSpPr txBox="1"/>
          <p:nvPr/>
        </p:nvSpPr>
        <p:spPr>
          <a:xfrm>
            <a:off x="950563" y="6119400"/>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9</a:t>
            </a:r>
            <a:endParaRPr sz="3600">
              <a:solidFill>
                <a:srgbClr val="CACACA"/>
              </a:solidFill>
              <a:latin typeface="Oswald"/>
              <a:ea typeface="Oswald"/>
              <a:cs typeface="Oswald"/>
              <a:sym typeface="Oswald"/>
            </a:endParaRPr>
          </a:p>
        </p:txBody>
      </p:sp>
      <p:sp>
        <p:nvSpPr>
          <p:cNvPr id="456" name="Google Shape;456;p70"/>
          <p:cNvSpPr txBox="1"/>
          <p:nvPr/>
        </p:nvSpPr>
        <p:spPr>
          <a:xfrm>
            <a:off x="3110888" y="4655625"/>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10</a:t>
            </a:r>
            <a:endParaRPr sz="3600">
              <a:solidFill>
                <a:srgbClr val="CACACA"/>
              </a:solidFill>
              <a:latin typeface="Oswald"/>
              <a:ea typeface="Oswald"/>
              <a:cs typeface="Oswald"/>
              <a:sym typeface="Oswald"/>
            </a:endParaRPr>
          </a:p>
        </p:txBody>
      </p:sp>
      <p:sp>
        <p:nvSpPr>
          <p:cNvPr id="457" name="Google Shape;457;p70"/>
          <p:cNvSpPr txBox="1"/>
          <p:nvPr/>
        </p:nvSpPr>
        <p:spPr>
          <a:xfrm>
            <a:off x="6493288" y="4663450"/>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11</a:t>
            </a:r>
            <a:endParaRPr sz="3600">
              <a:solidFill>
                <a:srgbClr val="CACACA"/>
              </a:solidFill>
              <a:latin typeface="Oswald"/>
              <a:ea typeface="Oswald"/>
              <a:cs typeface="Oswald"/>
              <a:sym typeface="Oswald"/>
            </a:endParaRPr>
          </a:p>
        </p:txBody>
      </p:sp>
      <p:sp>
        <p:nvSpPr>
          <p:cNvPr id="458" name="Google Shape;458;p70"/>
          <p:cNvSpPr txBox="1"/>
          <p:nvPr/>
        </p:nvSpPr>
        <p:spPr>
          <a:xfrm>
            <a:off x="8539188" y="4655613"/>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12</a:t>
            </a:r>
            <a:endParaRPr sz="3600">
              <a:solidFill>
                <a:srgbClr val="CACACA"/>
              </a:solidFill>
              <a:latin typeface="Oswald"/>
              <a:ea typeface="Oswald"/>
              <a:cs typeface="Oswald"/>
              <a:sym typeface="Oswa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71"/>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Mostafa Mahmoud</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64" name="Google Shape;464;p71"/>
          <p:cNvPicPr preferRelativeResize="0"/>
          <p:nvPr/>
        </p:nvPicPr>
        <p:blipFill>
          <a:blip r:embed="rId3">
            <a:alphaModFix/>
          </a:blip>
          <a:stretch>
            <a:fillRect/>
          </a:stretch>
        </p:blipFill>
        <p:spPr>
          <a:xfrm>
            <a:off x="0" y="7825"/>
            <a:ext cx="5445262"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72"/>
          <p:cNvSpPr txBox="1"/>
          <p:nvPr>
            <p:ph type="title"/>
          </p:nvPr>
        </p:nvSpPr>
        <p:spPr>
          <a:xfrm>
            <a:off x="5257800" y="7825"/>
            <a:ext cx="3886500" cy="419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Navon Situ</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70" name="Google Shape;470;p72"/>
          <p:cNvPicPr preferRelativeResize="0"/>
          <p:nvPr/>
        </p:nvPicPr>
        <p:blipFill>
          <a:blip r:embed="rId3">
            <a:alphaModFix/>
          </a:blip>
          <a:stretch>
            <a:fillRect/>
          </a:stretch>
        </p:blipFill>
        <p:spPr>
          <a:xfrm>
            <a:off x="0" y="0"/>
            <a:ext cx="5232660" cy="6858000"/>
          </a:xfrm>
          <a:prstGeom prst="rect">
            <a:avLst/>
          </a:prstGeom>
          <a:noFill/>
          <a:ln>
            <a:noFill/>
          </a:ln>
        </p:spPr>
      </p:pic>
      <p:pic>
        <p:nvPicPr>
          <p:cNvPr id="471" name="Google Shape;471;p72"/>
          <p:cNvPicPr preferRelativeResize="0"/>
          <p:nvPr/>
        </p:nvPicPr>
        <p:blipFill>
          <a:blip r:embed="rId4">
            <a:alphaModFix/>
          </a:blip>
          <a:stretch>
            <a:fillRect/>
          </a:stretch>
        </p:blipFill>
        <p:spPr>
          <a:xfrm>
            <a:off x="6192261" y="4203325"/>
            <a:ext cx="2017576" cy="26546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3"/>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Parker Smith</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77" name="Google Shape;477;p73"/>
          <p:cNvPicPr preferRelativeResize="0"/>
          <p:nvPr/>
        </p:nvPicPr>
        <p:blipFill>
          <a:blip r:embed="rId3">
            <a:alphaModFix/>
          </a:blip>
          <a:stretch>
            <a:fillRect/>
          </a:stretch>
        </p:blipFill>
        <p:spPr>
          <a:xfrm>
            <a:off x="0" y="7825"/>
            <a:ext cx="5260088"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4"/>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Parvathi Edicherry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83" name="Google Shape;483;p74"/>
          <p:cNvPicPr preferRelativeResize="0"/>
          <p:nvPr/>
        </p:nvPicPr>
        <p:blipFill>
          <a:blip r:embed="rId3">
            <a:alphaModFix/>
          </a:blip>
          <a:stretch>
            <a:fillRect/>
          </a:stretch>
        </p:blipFill>
        <p:spPr>
          <a:xfrm>
            <a:off x="0" y="7825"/>
            <a:ext cx="5225796"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descr="Translations" id="142" name="Google Shape;142;p30"/>
          <p:cNvSpPr txBox="1"/>
          <p:nvPr/>
        </p:nvSpPr>
        <p:spPr>
          <a:xfrm>
            <a:off x="2745700" y="0"/>
            <a:ext cx="6398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የቁም ፕሮጀክታችንን እየጨረስን ነው፣ እና የጥልቀት ስዕል ፕሮጄክትን አስተዋውቃለሁ።</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نحن ننهي مشروع رسم البورتريه الخاص بنا، وسأقدم لكم مشروع الرسم العميق.</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Estem acabant el nostre projecte de retrats i presentaré el projecte Depth Drawing.</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我们正在完成肖像项目，我将介绍深度绘画项目。</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ما در حال اتمام پروژه پرتره خود هستیم و پروژه Depth Drawing را معرفی می کنم.</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हम अपना पोर्ट्रेट प्रोजेक्ट पूरा कर रहे हैं, और मैं डेप्थ ड्राइंग प्रोजेक्ट प्रस्तुत करूंगा।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肖像画プロジェクトは終了に近づいており、深度描画プロジェクトを紹介します。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우리는 초상화 프로젝트를 마무리하고 있으며, 이제 깊이 그리기 프로젝트를 소개하겠습니다.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Em projeya xweya portreyê diqedînin, û ez ê projeya Depth Drawing bidim nasîn.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Estamos finalizando nosso projeto de retrato e apresentarei o projeto Desenho de Profundidade.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ਅਸੀਂ ਆਪਣੇ ਪੋਰਟਰੇਟ ਪ੍ਰੋਜੈਕਟ ਨੂੰ ਪੂਰਾ ਕਰ ਰਹੇ ਹਾਂ, ਅਤੇ ਮੈਂ ਡੂੰਘਾਈ ਡਰਾਇੰਗ ਪ੍ਰੋਜੈਕਟ ਨੂੰ ਪੇਸ਼ ਕਰਾਂਗਾ।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Мы завершаем наш портретный проект, и я представлю проект «Рисунок глубины».</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Waxaan dhameyneynaa mashruuceena sawirka, waxaanan soo bandhigi doonaa mashruuca sawir-gacmeedka.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Estamos terminando nuestro proyecto de retrato y presentaré el proyecto de dibujo de profundidad.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Tunakamilisha mradi wetu wa picha, na nitatambulisha mradi wa Kuchora kwa Kina.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Tinatapos namin ang aming portrait project, at ipapakilala ko ang Depth Drawing project.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Portre projemizi bitirmek üzereyiz ve Derinlik Çizimi projesini tanıtacağım.</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Ми закінчуємо наш портретний проект, і я покажу проект Depth Drawing.</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Chúng tôi đang hoàn thiện dự án vẽ chân dung và tôi sẽ giới thiệu dự án Vẽ chiều sâu.</a:t>
            </a:r>
            <a:endParaRPr sz="1450">
              <a:solidFill>
                <a:srgbClr val="AAAAAA"/>
              </a:solidFill>
              <a:latin typeface="Average"/>
              <a:ea typeface="Average"/>
              <a:cs typeface="Average"/>
              <a:sym typeface="Average"/>
            </a:endParaRPr>
          </a:p>
        </p:txBody>
      </p:sp>
      <p:sp>
        <p:nvSpPr>
          <p:cNvPr id="143" name="Google Shape;143;p30"/>
          <p:cNvSpPr txBox="1"/>
          <p:nvPr/>
        </p:nvSpPr>
        <p:spPr>
          <a:xfrm>
            <a:off x="25" y="0"/>
            <a:ext cx="2745600" cy="107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144" name="Google Shape;144;p30"/>
          <p:cNvPicPr preferRelativeResize="0"/>
          <p:nvPr/>
        </p:nvPicPr>
        <p:blipFill>
          <a:blip r:embed="rId3">
            <a:alphaModFix/>
          </a:blip>
          <a:stretch>
            <a:fillRect/>
          </a:stretch>
        </p:blipFill>
        <p:spPr>
          <a:xfrm>
            <a:off x="227325" y="1075799"/>
            <a:ext cx="2291001" cy="3006550"/>
          </a:xfrm>
          <a:prstGeom prst="rect">
            <a:avLst/>
          </a:prstGeom>
          <a:noFill/>
          <a:ln>
            <a:noFill/>
          </a:ln>
        </p:spPr>
      </p:pic>
      <p:sp>
        <p:nvSpPr>
          <p:cNvPr id="145" name="Google Shape;145;p30"/>
          <p:cNvSpPr txBox="1"/>
          <p:nvPr/>
        </p:nvSpPr>
        <p:spPr>
          <a:xfrm>
            <a:off x="25" y="4082350"/>
            <a:ext cx="2745600" cy="2775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CACACA"/>
                </a:solidFill>
                <a:latin typeface="Average"/>
                <a:ea typeface="Average"/>
                <a:cs typeface="Average"/>
                <a:sym typeface="Average"/>
              </a:rPr>
              <a:t>We are going to</a:t>
            </a:r>
            <a:r>
              <a:rPr b="1" lang="en" sz="1900">
                <a:solidFill>
                  <a:srgbClr val="FFFFFF"/>
                </a:solidFill>
                <a:latin typeface="Average"/>
                <a:ea typeface="Average"/>
                <a:cs typeface="Average"/>
                <a:sym typeface="Average"/>
              </a:rPr>
              <a:t> finish shading</a:t>
            </a:r>
            <a:r>
              <a:rPr lang="en" sz="1900">
                <a:solidFill>
                  <a:srgbClr val="CACACA"/>
                </a:solidFill>
                <a:latin typeface="Average"/>
                <a:ea typeface="Average"/>
                <a:cs typeface="Average"/>
                <a:sym typeface="Average"/>
              </a:rPr>
              <a:t> our portrait project, building up layers of detail and darkness. I will also give you an </a:t>
            </a:r>
            <a:r>
              <a:rPr b="1" lang="en" sz="1900">
                <a:solidFill>
                  <a:srgbClr val="FFFFFF"/>
                </a:solidFill>
                <a:latin typeface="Average"/>
                <a:ea typeface="Average"/>
                <a:cs typeface="Average"/>
                <a:sym typeface="Average"/>
              </a:rPr>
              <a:t>introduction to the Depth Drawing</a:t>
            </a:r>
            <a:r>
              <a:rPr lang="en" sz="1900">
                <a:solidFill>
                  <a:srgbClr val="CACACA"/>
                </a:solidFill>
                <a:latin typeface="Average"/>
                <a:ea typeface="Average"/>
                <a:cs typeface="Average"/>
                <a:sym typeface="Average"/>
              </a:rPr>
              <a:t> project.</a:t>
            </a:r>
            <a:endParaRPr sz="9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5"/>
          <p:cNvSpPr txBox="1"/>
          <p:nvPr>
            <p:ph type="title"/>
          </p:nvPr>
        </p:nvSpPr>
        <p:spPr>
          <a:xfrm>
            <a:off x="300" y="6166225"/>
            <a:ext cx="9144000" cy="6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Sadie Buxton, </a:t>
            </a:r>
            <a:r>
              <a:rPr lang="en">
                <a:solidFill>
                  <a:srgbClr val="B7B7B7"/>
                </a:solidFill>
              </a:rPr>
              <a:t>graphite and watercolour on paper, Fall 2022</a:t>
            </a:r>
            <a:endParaRPr sz="2400">
              <a:solidFill>
                <a:srgbClr val="B7B7B7"/>
              </a:solidFill>
            </a:endParaRPr>
          </a:p>
        </p:txBody>
      </p:sp>
      <p:pic>
        <p:nvPicPr>
          <p:cNvPr id="489" name="Google Shape;489;p75"/>
          <p:cNvPicPr preferRelativeResize="0"/>
          <p:nvPr/>
        </p:nvPicPr>
        <p:blipFill>
          <a:blip r:embed="rId3">
            <a:alphaModFix/>
          </a:blip>
          <a:stretch>
            <a:fillRect/>
          </a:stretch>
        </p:blipFill>
        <p:spPr>
          <a:xfrm>
            <a:off x="486888" y="0"/>
            <a:ext cx="8170222" cy="61662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6"/>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SaKoda Colley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95" name="Google Shape;495;p76"/>
          <p:cNvPicPr preferRelativeResize="0"/>
          <p:nvPr/>
        </p:nvPicPr>
        <p:blipFill>
          <a:blip r:embed="rId3">
            <a:alphaModFix/>
          </a:blip>
          <a:stretch>
            <a:fillRect/>
          </a:stretch>
        </p:blipFill>
        <p:spPr>
          <a:xfrm>
            <a:off x="0" y="7825"/>
            <a:ext cx="5308092"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77"/>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Sarah Lou</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501" name="Google Shape;501;p77"/>
          <p:cNvPicPr preferRelativeResize="0"/>
          <p:nvPr/>
        </p:nvPicPr>
        <p:blipFill>
          <a:blip r:embed="rId3">
            <a:alphaModFix/>
          </a:blip>
          <a:stretch>
            <a:fillRect/>
          </a:stretch>
        </p:blipFill>
        <p:spPr>
          <a:xfrm>
            <a:off x="0" y="0"/>
            <a:ext cx="523266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78"/>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Silas Armstrong</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stenciled paper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507" name="Google Shape;507;p78"/>
          <p:cNvPicPr preferRelativeResize="0"/>
          <p:nvPr/>
        </p:nvPicPr>
        <p:blipFill>
          <a:blip r:embed="rId3">
            <a:alphaModFix/>
          </a:blip>
          <a:stretch>
            <a:fillRect/>
          </a:stretch>
        </p:blipFill>
        <p:spPr>
          <a:xfrm>
            <a:off x="0" y="0"/>
            <a:ext cx="5239520"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9"/>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Tyler Lafitte</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513" name="Google Shape;513;p79"/>
          <p:cNvPicPr preferRelativeResize="0"/>
          <p:nvPr/>
        </p:nvPicPr>
        <p:blipFill>
          <a:blip r:embed="rId3">
            <a:alphaModFix/>
          </a:blip>
          <a:stretch>
            <a:fillRect/>
          </a:stretch>
        </p:blipFill>
        <p:spPr>
          <a:xfrm>
            <a:off x="0" y="0"/>
            <a:ext cx="5225796"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80"/>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Yosr Fadhel</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519" name="Google Shape;519;p80"/>
          <p:cNvPicPr preferRelativeResize="0"/>
          <p:nvPr/>
        </p:nvPicPr>
        <p:blipFill>
          <a:blip r:embed="rId3">
            <a:alphaModFix/>
          </a:blip>
          <a:stretch>
            <a:fillRect/>
          </a:stretch>
        </p:blipFill>
        <p:spPr>
          <a:xfrm>
            <a:off x="0" y="0"/>
            <a:ext cx="5212084"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81"/>
          <p:cNvSpPr txBox="1"/>
          <p:nvPr>
            <p:ph type="title"/>
          </p:nvPr>
        </p:nvSpPr>
        <p:spPr>
          <a:xfrm>
            <a:off x="300" y="6166225"/>
            <a:ext cx="9144000" cy="6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Zane Brown, </a:t>
            </a:r>
            <a:r>
              <a:rPr lang="en">
                <a:solidFill>
                  <a:srgbClr val="B7B7B7"/>
                </a:solidFill>
              </a:rPr>
              <a:t>graphite on paper, Fall 2022</a:t>
            </a:r>
            <a:endParaRPr sz="2400">
              <a:solidFill>
                <a:srgbClr val="B7B7B7"/>
              </a:solidFill>
            </a:endParaRPr>
          </a:p>
        </p:txBody>
      </p:sp>
      <p:pic>
        <p:nvPicPr>
          <p:cNvPr id="525" name="Google Shape;525;p81"/>
          <p:cNvPicPr preferRelativeResize="0"/>
          <p:nvPr/>
        </p:nvPicPr>
        <p:blipFill>
          <a:blip r:embed="rId3">
            <a:alphaModFix/>
          </a:blip>
          <a:stretch>
            <a:fillRect/>
          </a:stretch>
        </p:blipFill>
        <p:spPr>
          <a:xfrm>
            <a:off x="523875" y="0"/>
            <a:ext cx="8096253" cy="61662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82"/>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Zoe Radford</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531" name="Google Shape;531;p82"/>
          <p:cNvPicPr preferRelativeResize="0"/>
          <p:nvPr/>
        </p:nvPicPr>
        <p:blipFill>
          <a:blip r:embed="rId3">
            <a:alphaModFix/>
          </a:blip>
          <a:stretch>
            <a:fillRect/>
          </a:stretch>
        </p:blipFill>
        <p:spPr>
          <a:xfrm>
            <a:off x="0" y="7825"/>
            <a:ext cx="5198364"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83"/>
          <p:cNvPicPr preferRelativeResize="0"/>
          <p:nvPr/>
        </p:nvPicPr>
        <p:blipFill>
          <a:blip r:embed="rId3">
            <a:alphaModFix/>
          </a:blip>
          <a:stretch>
            <a:fillRect/>
          </a:stretch>
        </p:blipFill>
        <p:spPr>
          <a:xfrm>
            <a:off x="0" y="7825"/>
            <a:ext cx="1744676" cy="2194560"/>
          </a:xfrm>
          <a:prstGeom prst="rect">
            <a:avLst/>
          </a:prstGeom>
          <a:noFill/>
          <a:ln>
            <a:noFill/>
          </a:ln>
        </p:spPr>
      </p:pic>
      <p:pic>
        <p:nvPicPr>
          <p:cNvPr id="537" name="Google Shape;537;p83"/>
          <p:cNvPicPr preferRelativeResize="0"/>
          <p:nvPr/>
        </p:nvPicPr>
        <p:blipFill>
          <a:blip r:embed="rId4">
            <a:alphaModFix/>
          </a:blip>
          <a:stretch>
            <a:fillRect/>
          </a:stretch>
        </p:blipFill>
        <p:spPr>
          <a:xfrm>
            <a:off x="2535933" y="7825"/>
            <a:ext cx="1678838" cy="2194560"/>
          </a:xfrm>
          <a:prstGeom prst="rect">
            <a:avLst/>
          </a:prstGeom>
          <a:noFill/>
          <a:ln>
            <a:noFill/>
          </a:ln>
        </p:spPr>
      </p:pic>
      <p:pic>
        <p:nvPicPr>
          <p:cNvPr id="538" name="Google Shape;538;p83"/>
          <p:cNvPicPr preferRelativeResize="0"/>
          <p:nvPr/>
        </p:nvPicPr>
        <p:blipFill>
          <a:blip r:embed="rId5">
            <a:alphaModFix/>
          </a:blip>
          <a:stretch>
            <a:fillRect/>
          </a:stretch>
        </p:blipFill>
        <p:spPr>
          <a:xfrm>
            <a:off x="5006029" y="0"/>
            <a:ext cx="1678838" cy="2194560"/>
          </a:xfrm>
          <a:prstGeom prst="rect">
            <a:avLst/>
          </a:prstGeom>
          <a:noFill/>
          <a:ln>
            <a:noFill/>
          </a:ln>
        </p:spPr>
      </p:pic>
      <p:pic>
        <p:nvPicPr>
          <p:cNvPr id="539" name="Google Shape;539;p83"/>
          <p:cNvPicPr preferRelativeResize="0"/>
          <p:nvPr/>
        </p:nvPicPr>
        <p:blipFill>
          <a:blip r:embed="rId6">
            <a:alphaModFix/>
          </a:blip>
          <a:stretch>
            <a:fillRect/>
          </a:stretch>
        </p:blipFill>
        <p:spPr>
          <a:xfrm>
            <a:off x="7476125" y="0"/>
            <a:ext cx="1667866" cy="2194560"/>
          </a:xfrm>
          <a:prstGeom prst="rect">
            <a:avLst/>
          </a:prstGeom>
          <a:noFill/>
          <a:ln>
            <a:noFill/>
          </a:ln>
        </p:spPr>
      </p:pic>
      <p:pic>
        <p:nvPicPr>
          <p:cNvPr id="540" name="Google Shape;540;p83"/>
          <p:cNvPicPr preferRelativeResize="0"/>
          <p:nvPr/>
        </p:nvPicPr>
        <p:blipFill>
          <a:blip r:embed="rId7">
            <a:alphaModFix/>
          </a:blip>
          <a:stretch>
            <a:fillRect/>
          </a:stretch>
        </p:blipFill>
        <p:spPr>
          <a:xfrm>
            <a:off x="-12" y="2331725"/>
            <a:ext cx="2907792" cy="2194560"/>
          </a:xfrm>
          <a:prstGeom prst="rect">
            <a:avLst/>
          </a:prstGeom>
          <a:noFill/>
          <a:ln>
            <a:noFill/>
          </a:ln>
        </p:spPr>
      </p:pic>
      <p:pic>
        <p:nvPicPr>
          <p:cNvPr id="541" name="Google Shape;541;p83"/>
          <p:cNvPicPr preferRelativeResize="0"/>
          <p:nvPr/>
        </p:nvPicPr>
        <p:blipFill>
          <a:blip r:embed="rId8">
            <a:alphaModFix/>
          </a:blip>
          <a:stretch>
            <a:fillRect/>
          </a:stretch>
        </p:blipFill>
        <p:spPr>
          <a:xfrm>
            <a:off x="3302191" y="2331725"/>
            <a:ext cx="1700784" cy="2194560"/>
          </a:xfrm>
          <a:prstGeom prst="rect">
            <a:avLst/>
          </a:prstGeom>
          <a:noFill/>
          <a:ln>
            <a:noFill/>
          </a:ln>
        </p:spPr>
      </p:pic>
      <p:pic>
        <p:nvPicPr>
          <p:cNvPr id="542" name="Google Shape;542;p83"/>
          <p:cNvPicPr preferRelativeResize="0"/>
          <p:nvPr/>
        </p:nvPicPr>
        <p:blipFill>
          <a:blip r:embed="rId9">
            <a:alphaModFix/>
          </a:blip>
          <a:stretch>
            <a:fillRect/>
          </a:stretch>
        </p:blipFill>
        <p:spPr>
          <a:xfrm>
            <a:off x="5397387" y="2331725"/>
            <a:ext cx="1678838" cy="2194560"/>
          </a:xfrm>
          <a:prstGeom prst="rect">
            <a:avLst/>
          </a:prstGeom>
          <a:noFill/>
          <a:ln>
            <a:noFill/>
          </a:ln>
        </p:spPr>
      </p:pic>
      <p:pic>
        <p:nvPicPr>
          <p:cNvPr id="543" name="Google Shape;543;p83"/>
          <p:cNvPicPr preferRelativeResize="0"/>
          <p:nvPr/>
        </p:nvPicPr>
        <p:blipFill>
          <a:blip r:embed="rId10">
            <a:alphaModFix/>
          </a:blip>
          <a:stretch>
            <a:fillRect/>
          </a:stretch>
        </p:blipFill>
        <p:spPr>
          <a:xfrm>
            <a:off x="7470638" y="2331725"/>
            <a:ext cx="1678838" cy="2194560"/>
          </a:xfrm>
          <a:prstGeom prst="rect">
            <a:avLst/>
          </a:prstGeom>
          <a:noFill/>
          <a:ln>
            <a:noFill/>
          </a:ln>
        </p:spPr>
      </p:pic>
      <p:pic>
        <p:nvPicPr>
          <p:cNvPr id="544" name="Google Shape;544;p83"/>
          <p:cNvPicPr preferRelativeResize="0"/>
          <p:nvPr/>
        </p:nvPicPr>
        <p:blipFill>
          <a:blip r:embed="rId11">
            <a:alphaModFix/>
          </a:blip>
          <a:stretch>
            <a:fillRect/>
          </a:stretch>
        </p:blipFill>
        <p:spPr>
          <a:xfrm>
            <a:off x="0" y="4655625"/>
            <a:ext cx="1667866" cy="2194560"/>
          </a:xfrm>
          <a:prstGeom prst="rect">
            <a:avLst/>
          </a:prstGeom>
          <a:noFill/>
          <a:ln>
            <a:noFill/>
          </a:ln>
        </p:spPr>
      </p:pic>
      <p:pic>
        <p:nvPicPr>
          <p:cNvPr id="545" name="Google Shape;545;p83"/>
          <p:cNvPicPr preferRelativeResize="0"/>
          <p:nvPr/>
        </p:nvPicPr>
        <p:blipFill>
          <a:blip r:embed="rId12">
            <a:alphaModFix/>
          </a:blip>
          <a:stretch>
            <a:fillRect/>
          </a:stretch>
        </p:blipFill>
        <p:spPr>
          <a:xfrm>
            <a:off x="2091532" y="4655625"/>
            <a:ext cx="1667866" cy="2194560"/>
          </a:xfrm>
          <a:prstGeom prst="rect">
            <a:avLst/>
          </a:prstGeom>
          <a:noFill/>
          <a:ln>
            <a:noFill/>
          </a:ln>
        </p:spPr>
      </p:pic>
      <p:pic>
        <p:nvPicPr>
          <p:cNvPr id="546" name="Google Shape;546;p83"/>
          <p:cNvPicPr preferRelativeResize="0"/>
          <p:nvPr/>
        </p:nvPicPr>
        <p:blipFill>
          <a:blip r:embed="rId13">
            <a:alphaModFix/>
          </a:blip>
          <a:stretch>
            <a:fillRect/>
          </a:stretch>
        </p:blipFill>
        <p:spPr>
          <a:xfrm>
            <a:off x="4183063" y="4655625"/>
            <a:ext cx="2885846" cy="2194560"/>
          </a:xfrm>
          <a:prstGeom prst="rect">
            <a:avLst/>
          </a:prstGeom>
          <a:noFill/>
          <a:ln>
            <a:noFill/>
          </a:ln>
        </p:spPr>
      </p:pic>
      <p:pic>
        <p:nvPicPr>
          <p:cNvPr id="547" name="Google Shape;547;p83"/>
          <p:cNvPicPr preferRelativeResize="0"/>
          <p:nvPr/>
        </p:nvPicPr>
        <p:blipFill>
          <a:blip r:embed="rId14">
            <a:alphaModFix/>
          </a:blip>
          <a:stretch>
            <a:fillRect/>
          </a:stretch>
        </p:blipFill>
        <p:spPr>
          <a:xfrm>
            <a:off x="7492575" y="4663450"/>
            <a:ext cx="1656893" cy="2194560"/>
          </a:xfrm>
          <a:prstGeom prst="rect">
            <a:avLst/>
          </a:prstGeom>
          <a:noFill/>
          <a:ln>
            <a:noFill/>
          </a:ln>
        </p:spPr>
      </p:pic>
      <p:sp>
        <p:nvSpPr>
          <p:cNvPr id="548" name="Google Shape;548;p83"/>
          <p:cNvSpPr txBox="1"/>
          <p:nvPr/>
        </p:nvSpPr>
        <p:spPr>
          <a:xfrm>
            <a:off x="1744663" y="73580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1</a:t>
            </a:r>
            <a:endParaRPr sz="3600">
              <a:solidFill>
                <a:srgbClr val="CACACA"/>
              </a:solidFill>
              <a:latin typeface="Oswald"/>
              <a:ea typeface="Oswald"/>
              <a:cs typeface="Oswald"/>
              <a:sym typeface="Oswald"/>
            </a:endParaRPr>
          </a:p>
        </p:txBody>
      </p:sp>
      <p:sp>
        <p:nvSpPr>
          <p:cNvPr id="549" name="Google Shape;549;p83"/>
          <p:cNvSpPr txBox="1"/>
          <p:nvPr/>
        </p:nvSpPr>
        <p:spPr>
          <a:xfrm>
            <a:off x="2302988" y="2331725"/>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5</a:t>
            </a:r>
            <a:endParaRPr sz="3600">
              <a:solidFill>
                <a:srgbClr val="CACACA"/>
              </a:solidFill>
              <a:latin typeface="Oswald"/>
              <a:ea typeface="Oswald"/>
              <a:cs typeface="Oswald"/>
              <a:sym typeface="Oswald"/>
            </a:endParaRPr>
          </a:p>
        </p:txBody>
      </p:sp>
      <p:sp>
        <p:nvSpPr>
          <p:cNvPr id="550" name="Google Shape;550;p83"/>
          <p:cNvSpPr txBox="1"/>
          <p:nvPr/>
        </p:nvSpPr>
        <p:spPr>
          <a:xfrm>
            <a:off x="4398138" y="2331725"/>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6</a:t>
            </a:r>
            <a:endParaRPr sz="3600">
              <a:solidFill>
                <a:srgbClr val="CACACA"/>
              </a:solidFill>
              <a:latin typeface="Oswald"/>
              <a:ea typeface="Oswald"/>
              <a:cs typeface="Oswald"/>
              <a:sym typeface="Oswald"/>
            </a:endParaRPr>
          </a:p>
        </p:txBody>
      </p:sp>
      <p:sp>
        <p:nvSpPr>
          <p:cNvPr id="551" name="Google Shape;551;p83"/>
          <p:cNvSpPr txBox="1"/>
          <p:nvPr/>
        </p:nvSpPr>
        <p:spPr>
          <a:xfrm>
            <a:off x="4214763" y="735800"/>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2</a:t>
            </a:r>
            <a:endParaRPr sz="3600">
              <a:solidFill>
                <a:srgbClr val="CACACA"/>
              </a:solidFill>
              <a:latin typeface="Oswald"/>
              <a:ea typeface="Oswald"/>
              <a:cs typeface="Oswald"/>
              <a:sym typeface="Oswald"/>
            </a:endParaRPr>
          </a:p>
        </p:txBody>
      </p:sp>
      <p:sp>
        <p:nvSpPr>
          <p:cNvPr id="552" name="Google Shape;552;p83"/>
          <p:cNvSpPr txBox="1"/>
          <p:nvPr/>
        </p:nvSpPr>
        <p:spPr>
          <a:xfrm>
            <a:off x="6684863" y="72797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3</a:t>
            </a:r>
            <a:endParaRPr sz="3600">
              <a:solidFill>
                <a:srgbClr val="CACACA"/>
              </a:solidFill>
              <a:latin typeface="Oswald"/>
              <a:ea typeface="Oswald"/>
              <a:cs typeface="Oswald"/>
              <a:sym typeface="Oswald"/>
            </a:endParaRPr>
          </a:p>
        </p:txBody>
      </p:sp>
      <p:sp>
        <p:nvSpPr>
          <p:cNvPr id="553" name="Google Shape;553;p83"/>
          <p:cNvSpPr txBox="1"/>
          <p:nvPr/>
        </p:nvSpPr>
        <p:spPr>
          <a:xfrm>
            <a:off x="8674163" y="7825"/>
            <a:ext cx="604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ACACA"/>
                </a:solidFill>
                <a:latin typeface="Oswald"/>
                <a:ea typeface="Oswald"/>
                <a:cs typeface="Oswald"/>
                <a:sym typeface="Oswald"/>
              </a:rPr>
              <a:t>4</a:t>
            </a:r>
            <a:endParaRPr sz="3600">
              <a:solidFill>
                <a:srgbClr val="CACACA"/>
              </a:solidFill>
              <a:latin typeface="Oswald"/>
              <a:ea typeface="Oswald"/>
              <a:cs typeface="Oswald"/>
              <a:sym typeface="Oswald"/>
            </a:endParaRPr>
          </a:p>
        </p:txBody>
      </p:sp>
      <p:sp>
        <p:nvSpPr>
          <p:cNvPr id="554" name="Google Shape;554;p83"/>
          <p:cNvSpPr txBox="1"/>
          <p:nvPr/>
        </p:nvSpPr>
        <p:spPr>
          <a:xfrm>
            <a:off x="6493288" y="2331725"/>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7</a:t>
            </a:r>
            <a:endParaRPr sz="3600">
              <a:solidFill>
                <a:srgbClr val="CACACA"/>
              </a:solidFill>
              <a:latin typeface="Oswald"/>
              <a:ea typeface="Oswald"/>
              <a:cs typeface="Oswald"/>
              <a:sym typeface="Oswald"/>
            </a:endParaRPr>
          </a:p>
        </p:txBody>
      </p:sp>
      <p:sp>
        <p:nvSpPr>
          <p:cNvPr id="555" name="Google Shape;555;p83"/>
          <p:cNvSpPr txBox="1"/>
          <p:nvPr/>
        </p:nvSpPr>
        <p:spPr>
          <a:xfrm>
            <a:off x="8539188" y="2335638"/>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8</a:t>
            </a:r>
            <a:endParaRPr sz="3600">
              <a:solidFill>
                <a:srgbClr val="CACACA"/>
              </a:solidFill>
              <a:latin typeface="Oswald"/>
              <a:ea typeface="Oswald"/>
              <a:cs typeface="Oswald"/>
              <a:sym typeface="Oswald"/>
            </a:endParaRPr>
          </a:p>
        </p:txBody>
      </p:sp>
      <p:sp>
        <p:nvSpPr>
          <p:cNvPr id="556" name="Google Shape;556;p83"/>
          <p:cNvSpPr txBox="1"/>
          <p:nvPr/>
        </p:nvSpPr>
        <p:spPr>
          <a:xfrm>
            <a:off x="950563" y="6119400"/>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9</a:t>
            </a:r>
            <a:endParaRPr sz="3600">
              <a:solidFill>
                <a:srgbClr val="CACACA"/>
              </a:solidFill>
              <a:latin typeface="Oswald"/>
              <a:ea typeface="Oswald"/>
              <a:cs typeface="Oswald"/>
              <a:sym typeface="Oswald"/>
            </a:endParaRPr>
          </a:p>
        </p:txBody>
      </p:sp>
      <p:sp>
        <p:nvSpPr>
          <p:cNvPr id="557" name="Google Shape;557;p83"/>
          <p:cNvSpPr txBox="1"/>
          <p:nvPr/>
        </p:nvSpPr>
        <p:spPr>
          <a:xfrm>
            <a:off x="3110888" y="4655625"/>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10</a:t>
            </a:r>
            <a:endParaRPr sz="3600">
              <a:solidFill>
                <a:srgbClr val="CACACA"/>
              </a:solidFill>
              <a:latin typeface="Oswald"/>
              <a:ea typeface="Oswald"/>
              <a:cs typeface="Oswald"/>
              <a:sym typeface="Oswald"/>
            </a:endParaRPr>
          </a:p>
        </p:txBody>
      </p:sp>
      <p:sp>
        <p:nvSpPr>
          <p:cNvPr id="558" name="Google Shape;558;p83"/>
          <p:cNvSpPr txBox="1"/>
          <p:nvPr/>
        </p:nvSpPr>
        <p:spPr>
          <a:xfrm>
            <a:off x="6493288" y="4663450"/>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11</a:t>
            </a:r>
            <a:endParaRPr sz="3600">
              <a:solidFill>
                <a:srgbClr val="CACACA"/>
              </a:solidFill>
              <a:latin typeface="Oswald"/>
              <a:ea typeface="Oswald"/>
              <a:cs typeface="Oswald"/>
              <a:sym typeface="Oswald"/>
            </a:endParaRPr>
          </a:p>
        </p:txBody>
      </p:sp>
      <p:sp>
        <p:nvSpPr>
          <p:cNvPr id="559" name="Google Shape;559;p83"/>
          <p:cNvSpPr txBox="1"/>
          <p:nvPr/>
        </p:nvSpPr>
        <p:spPr>
          <a:xfrm>
            <a:off x="8539188" y="4655613"/>
            <a:ext cx="604800" cy="73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600">
                <a:solidFill>
                  <a:srgbClr val="CACACA"/>
                </a:solidFill>
                <a:latin typeface="Oswald"/>
                <a:ea typeface="Oswald"/>
                <a:cs typeface="Oswald"/>
                <a:sym typeface="Oswald"/>
              </a:rPr>
              <a:t>12</a:t>
            </a:r>
            <a:endParaRPr sz="3600">
              <a:solidFill>
                <a:srgbClr val="CACACA"/>
              </a:solidFill>
              <a:latin typeface="Oswald"/>
              <a:ea typeface="Oswald"/>
              <a:cs typeface="Oswald"/>
              <a:sym typeface="Oswa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9" name="Shape 149"/>
        <p:cNvGrpSpPr/>
        <p:nvPr/>
      </p:nvGrpSpPr>
      <p:grpSpPr>
        <a:xfrm>
          <a:off x="0" y="0"/>
          <a:ext cx="0" cy="0"/>
          <a:chOff x="0" y="0"/>
          <a:chExt cx="0" cy="0"/>
        </a:xfrm>
      </p:grpSpPr>
      <p:pic>
        <p:nvPicPr>
          <p:cNvPr id="150" name="Google Shape;150;p31"/>
          <p:cNvPicPr preferRelativeResize="0"/>
          <p:nvPr/>
        </p:nvPicPr>
        <p:blipFill>
          <a:blip r:embed="rId3">
            <a:alphaModFix/>
          </a:blip>
          <a:stretch>
            <a:fillRect/>
          </a:stretch>
        </p:blipFill>
        <p:spPr>
          <a:xfrm>
            <a:off x="3055216" y="3819914"/>
            <a:ext cx="3037874" cy="3037874"/>
          </a:xfrm>
          <a:prstGeom prst="rect">
            <a:avLst/>
          </a:prstGeom>
          <a:noFill/>
          <a:ln>
            <a:noFill/>
          </a:ln>
        </p:spPr>
      </p:pic>
      <p:pic>
        <p:nvPicPr>
          <p:cNvPr id="151" name="Google Shape;151;p31"/>
          <p:cNvPicPr preferRelativeResize="0"/>
          <p:nvPr/>
        </p:nvPicPr>
        <p:blipFill>
          <a:blip r:embed="rId4">
            <a:alphaModFix/>
          </a:blip>
          <a:stretch>
            <a:fillRect/>
          </a:stretch>
        </p:blipFill>
        <p:spPr>
          <a:xfrm>
            <a:off x="6093091" y="0"/>
            <a:ext cx="3037874" cy="3798592"/>
          </a:xfrm>
          <a:prstGeom prst="rect">
            <a:avLst/>
          </a:prstGeom>
          <a:noFill/>
          <a:ln>
            <a:noFill/>
          </a:ln>
        </p:spPr>
      </p:pic>
      <p:pic>
        <p:nvPicPr>
          <p:cNvPr id="152" name="Google Shape;152;p31"/>
          <p:cNvPicPr preferRelativeResize="0"/>
          <p:nvPr/>
        </p:nvPicPr>
        <p:blipFill>
          <a:blip r:embed="rId5">
            <a:alphaModFix/>
          </a:blip>
          <a:stretch>
            <a:fillRect/>
          </a:stretch>
        </p:blipFill>
        <p:spPr>
          <a:xfrm>
            <a:off x="6093091" y="3814675"/>
            <a:ext cx="3037874" cy="3037874"/>
          </a:xfrm>
          <a:prstGeom prst="rect">
            <a:avLst/>
          </a:prstGeom>
          <a:noFill/>
          <a:ln>
            <a:noFill/>
          </a:ln>
        </p:spPr>
      </p:pic>
      <p:pic>
        <p:nvPicPr>
          <p:cNvPr id="153" name="Google Shape;153;p31"/>
          <p:cNvPicPr preferRelativeResize="0"/>
          <p:nvPr/>
        </p:nvPicPr>
        <p:blipFill>
          <a:blip r:embed="rId6">
            <a:alphaModFix/>
          </a:blip>
          <a:stretch>
            <a:fillRect/>
          </a:stretch>
        </p:blipFill>
        <p:spPr>
          <a:xfrm>
            <a:off x="3055216" y="0"/>
            <a:ext cx="3037874" cy="3798630"/>
          </a:xfrm>
          <a:prstGeom prst="rect">
            <a:avLst/>
          </a:prstGeom>
          <a:noFill/>
          <a:ln>
            <a:noFill/>
          </a:ln>
        </p:spPr>
      </p:pic>
      <p:sp>
        <p:nvSpPr>
          <p:cNvPr id="154" name="Google Shape;154;p31"/>
          <p:cNvSpPr txBox="1"/>
          <p:nvPr>
            <p:ph idx="1" type="body"/>
          </p:nvPr>
        </p:nvSpPr>
        <p:spPr>
          <a:xfrm>
            <a:off x="17450" y="0"/>
            <a:ext cx="3037800" cy="6858000"/>
          </a:xfrm>
          <a:prstGeom prst="rect">
            <a:avLst/>
          </a:prstGeom>
          <a:noFill/>
        </p:spPr>
        <p:txBody>
          <a:bodyPr anchorCtr="0" anchor="ctr" bIns="91425" lIns="91425" spcFirstLastPara="1" rIns="91425" wrap="square" tIns="91425">
            <a:noAutofit/>
          </a:bodyPr>
          <a:lstStyle/>
          <a:p>
            <a:pPr indent="0" lvl="0" marL="0" rtl="0" algn="ctr">
              <a:lnSpc>
                <a:spcPct val="133300"/>
              </a:lnSpc>
              <a:spcBef>
                <a:spcPts val="0"/>
              </a:spcBef>
              <a:spcAft>
                <a:spcPts val="0"/>
              </a:spcAft>
              <a:buNone/>
            </a:pPr>
            <a:r>
              <a:rPr b="1" i="1" lang="en" sz="1800">
                <a:solidFill>
                  <a:srgbClr val="EFEFEF"/>
                </a:solidFill>
                <a:latin typeface="Open Sans"/>
                <a:ea typeface="Open Sans"/>
                <a:cs typeface="Open Sans"/>
                <a:sym typeface="Open Sans"/>
              </a:rPr>
              <a:t>Maddie Putnam</a:t>
            </a:r>
            <a:r>
              <a:rPr lang="en" sz="1800">
                <a:solidFill>
                  <a:srgbClr val="EFEFEF"/>
                </a:solidFill>
                <a:latin typeface="Open Sans"/>
                <a:ea typeface="Open Sans"/>
                <a:cs typeface="Open Sans"/>
                <a:sym typeface="Open Sans"/>
              </a:rPr>
              <a:t> artworks from 2018-2019</a:t>
            </a:r>
            <a:endParaRPr sz="1800">
              <a:solidFill>
                <a:srgbClr val="EFEFEF"/>
              </a:solidFill>
              <a:latin typeface="Open Sans"/>
              <a:ea typeface="Open Sans"/>
              <a:cs typeface="Open Sans"/>
              <a:sym typeface="Open Sans"/>
            </a:endParaRPr>
          </a:p>
          <a:p>
            <a:pPr indent="0" lvl="0" marL="0" rtl="0" algn="ctr">
              <a:lnSpc>
                <a:spcPct val="133300"/>
              </a:lnSpc>
              <a:spcBef>
                <a:spcPts val="500"/>
              </a:spcBef>
              <a:spcAft>
                <a:spcPts val="0"/>
              </a:spcAft>
              <a:buNone/>
            </a:pPr>
            <a:r>
              <a:t/>
            </a:r>
            <a:endParaRPr sz="1800">
              <a:solidFill>
                <a:srgbClr val="EFEFEF"/>
              </a:solidFill>
              <a:latin typeface="Open Sans"/>
              <a:ea typeface="Open Sans"/>
              <a:cs typeface="Open Sans"/>
              <a:sym typeface="Open Sans"/>
            </a:endParaRPr>
          </a:p>
          <a:p>
            <a:pPr indent="0" lvl="0" marL="0" rtl="0" algn="ctr">
              <a:lnSpc>
                <a:spcPct val="133300"/>
              </a:lnSpc>
              <a:spcBef>
                <a:spcPts val="500"/>
              </a:spcBef>
              <a:spcAft>
                <a:spcPts val="500"/>
              </a:spcAft>
              <a:buNone/>
            </a:pPr>
            <a:r>
              <a:rPr lang="en" sz="1800">
                <a:solidFill>
                  <a:srgbClr val="EFEFEF"/>
                </a:solidFill>
                <a:latin typeface="Open Sans"/>
                <a:ea typeface="Open Sans"/>
                <a:cs typeface="Open Sans"/>
                <a:sym typeface="Open Sans"/>
              </a:rPr>
              <a:t>(former Citadel student currently at NSCAD)</a:t>
            </a:r>
            <a:endParaRPr sz="1800">
              <a:solidFill>
                <a:srgbClr val="EFEFEF"/>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85"/>
          <p:cNvSpPr txBox="1"/>
          <p:nvPr/>
        </p:nvSpPr>
        <p:spPr>
          <a:xfrm>
            <a:off x="0" y="0"/>
            <a:ext cx="9144000" cy="182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400">
                <a:solidFill>
                  <a:srgbClr val="FFFFFF"/>
                </a:solidFill>
                <a:latin typeface="Oswald"/>
                <a:ea typeface="Oswald"/>
                <a:cs typeface="Oswald"/>
                <a:sym typeface="Oswald"/>
              </a:rPr>
              <a:t>The Depth Drawing Project</a:t>
            </a:r>
            <a:endParaRPr sz="3100">
              <a:solidFill>
                <a:srgbClr val="AAAAAA"/>
              </a:solidFill>
              <a:latin typeface="Average"/>
              <a:ea typeface="Average"/>
              <a:cs typeface="Average"/>
              <a:sym typeface="Average"/>
            </a:endParaRPr>
          </a:p>
        </p:txBody>
      </p:sp>
      <p:sp>
        <p:nvSpPr>
          <p:cNvPr descr="Translations" id="569" name="Google Shape;569;p85"/>
          <p:cNvSpPr txBox="1"/>
          <p:nvPr/>
        </p:nvSpPr>
        <p:spPr>
          <a:xfrm>
            <a:off x="0" y="1821600"/>
            <a:ext cx="9144000" cy="45825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2600">
                <a:solidFill>
                  <a:srgbClr val="AAAAAA"/>
                </a:solidFill>
                <a:latin typeface="Average"/>
                <a:ea typeface="Average"/>
                <a:cs typeface="Average"/>
                <a:sym typeface="Average"/>
              </a:rPr>
              <a:t>مشروع رسم العمق</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深度绘图项目</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پروژه ترسیم عمق</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गहराई आरेखण परियोजना</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깊이 드로잉 프로젝트</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Проект рисования глубины</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Пројекат дубинског цртања</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El proyecto de dibujo en profundidad</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Ang Depth Drawing Project</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Проект глибинного малювання</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Dự án vẽ chiều sâu</a:t>
            </a:r>
            <a:endParaRPr sz="5200">
              <a:solidFill>
                <a:srgbClr val="AAAAAA"/>
              </a:solidFill>
              <a:latin typeface="Average"/>
              <a:ea typeface="Average"/>
              <a:cs typeface="Average"/>
              <a:sym typeface="Averag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3" name="Shape 573"/>
        <p:cNvGrpSpPr/>
        <p:nvPr/>
      </p:nvGrpSpPr>
      <p:grpSpPr>
        <a:xfrm>
          <a:off x="0" y="0"/>
          <a:ext cx="0" cy="0"/>
          <a:chOff x="0" y="0"/>
          <a:chExt cx="0" cy="0"/>
        </a:xfrm>
      </p:grpSpPr>
      <p:graphicFrame>
        <p:nvGraphicFramePr>
          <p:cNvPr id="574" name="Google Shape;574;p86"/>
          <p:cNvGraphicFramePr/>
          <p:nvPr/>
        </p:nvGraphicFramePr>
        <p:xfrm>
          <a:off x="1099975" y="533388"/>
          <a:ext cx="3000000" cy="3000000"/>
        </p:xfrm>
        <a:graphic>
          <a:graphicData uri="http://schemas.openxmlformats.org/drawingml/2006/table">
            <a:tbl>
              <a:tblPr>
                <a:noFill/>
                <a:tableStyleId>{CB3FB7C4-6F59-4E30-BF3C-3548DFE9017F}</a:tableStyleId>
              </a:tblPr>
              <a:tblGrid>
                <a:gridCol w="1366150"/>
                <a:gridCol w="1366150"/>
                <a:gridCol w="1366150"/>
                <a:gridCol w="1366150"/>
                <a:gridCol w="1366150"/>
              </a:tblGrid>
              <a:tr h="870325">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Depth Drawing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974375">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Transition day</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Depth skill builders</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5</a:t>
                      </a:r>
                      <a:endParaRPr sz="1800"/>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1600">
                          <a:solidFill>
                            <a:srgbClr val="B7B7B7"/>
                          </a:solidFill>
                          <a:latin typeface="Oswald"/>
                          <a:ea typeface="Oswald"/>
                          <a:cs typeface="Oswald"/>
                          <a:sym typeface="Oswald"/>
                        </a:rPr>
                        <a:t>LAST DAY to </a:t>
                      </a:r>
                      <a:br>
                        <a:rPr lang="en" sz="1600">
                          <a:solidFill>
                            <a:srgbClr val="B7B7B7"/>
                          </a:solidFill>
                          <a:latin typeface="Oswald"/>
                          <a:ea typeface="Oswald"/>
                          <a:cs typeface="Oswald"/>
                          <a:sym typeface="Oswald"/>
                        </a:rPr>
                      </a:br>
                      <a:r>
                        <a:rPr lang="en" sz="1600">
                          <a:solidFill>
                            <a:srgbClr val="B7B7B7"/>
                          </a:solidFill>
                          <a:latin typeface="Oswald"/>
                          <a:ea typeface="Oswald"/>
                          <a:cs typeface="Oswald"/>
                          <a:sym typeface="Oswald"/>
                        </a:rPr>
                        <a:t>hand in portrait</a:t>
                      </a:r>
                      <a:endParaRPr sz="1600">
                        <a:solidFill>
                          <a:srgbClr val="B7B7B7"/>
                        </a:solidFill>
                        <a:latin typeface="Oswald"/>
                        <a:ea typeface="Oswald"/>
                        <a:cs typeface="Oswald"/>
                        <a:sym typeface="Oswald"/>
                      </a:endParaRPr>
                    </a:p>
                    <a:p>
                      <a:pPr indent="0" lvl="0" marL="0" rtl="0" algn="ctr">
                        <a:lnSpc>
                          <a:spcPct val="115000"/>
                        </a:lnSpc>
                        <a:spcBef>
                          <a:spcPts val="0"/>
                        </a:spcBef>
                        <a:spcAft>
                          <a:spcPts val="0"/>
                        </a:spcAft>
                        <a:buNone/>
                      </a:pPr>
                      <a:r>
                        <a:rPr lang="en" sz="1600">
                          <a:solidFill>
                            <a:srgbClr val="6AA84F"/>
                          </a:solidFill>
                          <a:latin typeface="Oswald"/>
                          <a:ea typeface="Oswald"/>
                          <a:cs typeface="Oswald"/>
                          <a:sym typeface="Oswald"/>
                        </a:rPr>
                        <a:t>Idea development</a:t>
                      </a:r>
                      <a:endParaRPr sz="1600">
                        <a:solidFill>
                          <a:srgbClr val="6AA84F"/>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7</a:t>
                      </a:r>
                      <a:endParaRPr sz="1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r>
              <a:tr h="942075">
                <a:tc gridSpan="5">
                  <a:txBody>
                    <a:bodyPr/>
                    <a:lstStyle/>
                    <a:p>
                      <a:pPr indent="0" lvl="0" marL="0" rtl="0" algn="ctr">
                        <a:lnSpc>
                          <a:spcPct val="115000"/>
                        </a:lnSpc>
                        <a:spcBef>
                          <a:spcPts val="0"/>
                        </a:spcBef>
                        <a:spcAft>
                          <a:spcPts val="0"/>
                        </a:spcAft>
                        <a:buNone/>
                      </a:pPr>
                      <a:r>
                        <a:rPr lang="en" sz="3500">
                          <a:solidFill>
                            <a:srgbClr val="6AA84F"/>
                          </a:solidFill>
                          <a:latin typeface="Oswald"/>
                          <a:ea typeface="Oswald"/>
                          <a:cs typeface="Oswald"/>
                          <a:sym typeface="Oswald"/>
                        </a:rPr>
                        <a:t>March Break 😄</a:t>
                      </a:r>
                      <a:endParaRPr sz="3500">
                        <a:solidFill>
                          <a:srgbClr val="6AA84F"/>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hMerge="1"/>
                <a:tc hMerge="1"/>
                <a:tc hMerge="1"/>
                <a:tc hMerge="1"/>
              </a:tr>
              <a:tr h="9671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18</a:t>
                      </a:r>
                      <a:endParaRPr sz="3600">
                        <a:solidFill>
                          <a:srgbClr val="6AA84F"/>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Idea development due</a:t>
                      </a:r>
                      <a:endParaRPr sz="45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depth drawing</a:t>
                      </a:r>
                      <a:endParaRPr sz="3600">
                        <a:solidFill>
                          <a:srgbClr val="6AA84F"/>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21</a:t>
                      </a:r>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671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24</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25</a:t>
                      </a:r>
                      <a:endParaRPr sz="24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26</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27</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Eid al-Fitr (Sat-sun)</a:t>
                      </a:r>
                      <a:endParaRPr sz="13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1144675">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31</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B7B7B7"/>
                          </a:solidFill>
                          <a:latin typeface="Oswald"/>
                          <a:ea typeface="Oswald"/>
                          <a:cs typeface="Oswald"/>
                          <a:sym typeface="Oswald"/>
                        </a:rPr>
                        <a:t>Last day for depth drawing</a:t>
                      </a:r>
                      <a:endParaRPr sz="44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lang="en" sz="2000">
                          <a:solidFill>
                            <a:srgbClr val="B7B7B7"/>
                          </a:solidFill>
                          <a:latin typeface="Oswald"/>
                          <a:ea typeface="Oswald"/>
                          <a:cs typeface="Oswald"/>
                          <a:sym typeface="Oswald"/>
                        </a:rPr>
                        <a:t>Professional Development Day</a:t>
                      </a:r>
                      <a:endParaRPr sz="44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Painting skill builders</a:t>
                      </a:r>
                      <a:endParaRPr sz="4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graphicFrame>
        <p:nvGraphicFramePr>
          <p:cNvPr id="579" name="Google Shape;579;p87"/>
          <p:cNvGraphicFramePr/>
          <p:nvPr/>
        </p:nvGraphicFramePr>
        <p:xfrm>
          <a:off x="-250" y="0"/>
          <a:ext cx="3000000" cy="3000000"/>
        </p:xfrm>
        <a:graphic>
          <a:graphicData uri="http://schemas.openxmlformats.org/drawingml/2006/table">
            <a:tbl>
              <a:tblPr>
                <a:noFill/>
                <a:tableStyleId>{C1CE0FEF-B788-4256-9490-8A4C088CF18E}</a:tableStyleId>
              </a:tblPr>
              <a:tblGrid>
                <a:gridCol w="708800"/>
                <a:gridCol w="708800"/>
                <a:gridCol w="367475"/>
                <a:gridCol w="367475"/>
                <a:gridCol w="367475"/>
                <a:gridCol w="367475"/>
                <a:gridCol w="367475"/>
                <a:gridCol w="680350"/>
                <a:gridCol w="707475"/>
                <a:gridCol w="562625"/>
                <a:gridCol w="562625"/>
                <a:gridCol w="562625"/>
                <a:gridCol w="562625"/>
                <a:gridCol w="562625"/>
                <a:gridCol w="562625"/>
                <a:gridCol w="562625"/>
                <a:gridCol w="562625"/>
              </a:tblGrid>
              <a:tr h="766875">
                <a:tc gridSpan="17">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Depth drawing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r>
              <a:tr h="532575">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155CC"/>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155CC"/>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10</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558550">
                <a:tc gridSpan="2">
                  <a:txBody>
                    <a:bodyPr/>
                    <a:lstStyle/>
                    <a:p>
                      <a:pPr indent="0" lvl="0" marL="0" rtl="0" algn="ctr">
                        <a:spcBef>
                          <a:spcPts val="0"/>
                        </a:spcBef>
                        <a:spcAft>
                          <a:spcPts val="0"/>
                        </a:spcAft>
                        <a:buClr>
                          <a:srgbClr val="000000"/>
                        </a:buClr>
                        <a:buSzPts val="1100"/>
                        <a:buFont typeface="Arial"/>
                        <a:buNone/>
                      </a:pPr>
                      <a:r>
                        <a:rPr b="1" lang="en" sz="1200">
                          <a:solidFill>
                            <a:srgbClr val="FFFFFF"/>
                          </a:solidFill>
                          <a:latin typeface="Open Sans"/>
                          <a:ea typeface="Open Sans"/>
                          <a:cs typeface="Open Sans"/>
                          <a:sym typeface="Open Sans"/>
                        </a:rPr>
                        <a:t>Skill building</a:t>
                      </a:r>
                      <a:endParaRPr sz="1200">
                        <a:solidFill>
                          <a:srgbClr val="FFFFFF"/>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sz="1200">
                        <a:solidFill>
                          <a:srgbClr val="FFFFFF"/>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بناء المهارات</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技能培养</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مهارت سازی</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कौशल विकास</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스킬 빌딩</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Развитие навыков</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Изградња вештина</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Desarrollo de habilidades</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Pagbuo ng kasanayan</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Формування навичок</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Xây dựng kỹ năng</a:t>
                      </a:r>
                      <a:endParaRPr sz="1200">
                        <a:solidFill>
                          <a:srgbClr val="FFFFF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155CC"/>
                    </a:solidFill>
                  </a:tcPr>
                </a:tc>
                <a:tc hMerge="1"/>
                <a:tc gridSpan="5">
                  <a:txBody>
                    <a:bodyPr/>
                    <a:lstStyle/>
                    <a:p>
                      <a:pPr indent="0" lvl="0" marL="0" rtl="0" algn="ctr">
                        <a:spcBef>
                          <a:spcPts val="0"/>
                        </a:spcBef>
                        <a:spcAft>
                          <a:spcPts val="0"/>
                        </a:spcAft>
                        <a:buNone/>
                      </a:pPr>
                      <a:r>
                        <a:rPr b="1" lang="en" sz="1200">
                          <a:solidFill>
                            <a:srgbClr val="FFFFFF"/>
                          </a:solidFill>
                          <a:latin typeface="Open Sans"/>
                          <a:ea typeface="Open Sans"/>
                          <a:cs typeface="Open Sans"/>
                          <a:sym typeface="Open Sans"/>
                        </a:rPr>
                        <a:t>Idea development</a:t>
                      </a:r>
                      <a:endParaRPr b="1"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تطوير الفكرة</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创意发展</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توسعه ایده</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विचार विकास</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아이디어 개발</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Разработка идеи</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Развој идеја</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Desarrollo de ideas</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Pagbuo ng ideya</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Розвиток ідеї</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Phát triển ý tưởng</a:t>
                      </a:r>
                      <a:endParaRPr sz="1200">
                        <a:solidFill>
                          <a:srgbClr val="FFFFF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gridSpan="2">
                  <a:txBody>
                    <a:bodyPr/>
                    <a:lstStyle/>
                    <a:p>
                      <a:pPr indent="0" lvl="0" marL="0" rtl="0" algn="ctr">
                        <a:spcBef>
                          <a:spcPts val="0"/>
                        </a:spcBef>
                        <a:spcAft>
                          <a:spcPts val="0"/>
                        </a:spcAft>
                        <a:buNone/>
                      </a:pPr>
                      <a:r>
                        <a:rPr b="1" lang="en" sz="1200">
                          <a:solidFill>
                            <a:srgbClr val="FFFFFF"/>
                          </a:solidFill>
                          <a:latin typeface="Open Sans"/>
                          <a:ea typeface="Open Sans"/>
                          <a:cs typeface="Open Sans"/>
                          <a:sym typeface="Open Sans"/>
                        </a:rPr>
                        <a:t>Line drawing</a:t>
                      </a:r>
                      <a:endParaRPr b="1" sz="12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None/>
                      </a:pPr>
                      <a:r>
                        <a:t/>
                      </a:r>
                      <a:endParaRPr sz="12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رسم الخط</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画线</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خط کشی</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रेखाचित्र</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선 그리기</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Рисование линии</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Цртање линија</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dibujo lineal</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Pagguhit ng linya</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Штриховий малюнок</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Vẽ đường</a:t>
                      </a:r>
                      <a:endParaRPr sz="1200">
                        <a:solidFill>
                          <a:srgbClr val="FFFFF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3">
                  <a:txBody>
                    <a:bodyPr/>
                    <a:lstStyle/>
                    <a:p>
                      <a:pPr indent="0" lvl="0" marL="0" rtl="0" algn="ctr">
                        <a:spcBef>
                          <a:spcPts val="0"/>
                        </a:spcBef>
                        <a:spcAft>
                          <a:spcPts val="0"/>
                        </a:spcAft>
                        <a:buNone/>
                      </a:pPr>
                      <a:r>
                        <a:rPr b="1" lang="en" sz="1200">
                          <a:solidFill>
                            <a:srgbClr val="FFFFFF"/>
                          </a:solidFill>
                          <a:latin typeface="Open Sans"/>
                          <a:ea typeface="Open Sans"/>
                          <a:cs typeface="Open Sans"/>
                          <a:sym typeface="Open Sans"/>
                        </a:rPr>
                        <a:t>First layer</a:t>
                      </a:r>
                      <a:endParaRPr b="1"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الطبقة الأولى</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第一层</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لایه اول</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पहली सतह</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첫 번째 레이어</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Первый слой</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Први слој</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Primera capa</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Unang layer</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Перший шар</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Lớp đầu tiên</a:t>
                      </a:r>
                      <a:endParaRPr sz="1200">
                        <a:solidFill>
                          <a:srgbClr val="FFFFF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hMerge="1"/>
                <a:tc gridSpan="3">
                  <a:txBody>
                    <a:bodyPr/>
                    <a:lstStyle/>
                    <a:p>
                      <a:pPr indent="0" lvl="0" marL="0" rtl="0" algn="ctr">
                        <a:spcBef>
                          <a:spcPts val="0"/>
                        </a:spcBef>
                        <a:spcAft>
                          <a:spcPts val="0"/>
                        </a:spcAft>
                        <a:buNone/>
                      </a:pPr>
                      <a:r>
                        <a:rPr b="1" lang="en" sz="1200">
                          <a:solidFill>
                            <a:srgbClr val="FFFFFF"/>
                          </a:solidFill>
                          <a:latin typeface="Open Sans"/>
                          <a:ea typeface="Open Sans"/>
                          <a:cs typeface="Open Sans"/>
                          <a:sym typeface="Open Sans"/>
                        </a:rPr>
                        <a:t>Second layer </a:t>
                      </a:r>
                      <a:endParaRPr b="1"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الطبقة الثانية</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第二层</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لایه دوم</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दूसरी परत</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두 번째 레이어</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Второй слой</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Други слој</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Segunda capa</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Pangalawang laye</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r</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Другий шар</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Lớp thứ hai</a:t>
                      </a:r>
                      <a:endParaRPr sz="1200">
                        <a:solidFill>
                          <a:srgbClr val="FFFFF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hMerge="1"/>
                <a:tc gridSpan="2">
                  <a:txBody>
                    <a:bodyPr/>
                    <a:lstStyle/>
                    <a:p>
                      <a:pPr indent="0" lvl="0" marL="0" rtl="0" algn="ctr">
                        <a:spcBef>
                          <a:spcPts val="0"/>
                        </a:spcBef>
                        <a:spcAft>
                          <a:spcPts val="0"/>
                        </a:spcAft>
                        <a:buNone/>
                      </a:pPr>
                      <a:r>
                        <a:rPr b="1" lang="en" sz="1200">
                          <a:solidFill>
                            <a:srgbClr val="FFFFFF"/>
                          </a:solidFill>
                          <a:latin typeface="Open Sans"/>
                          <a:ea typeface="Open Sans"/>
                          <a:cs typeface="Open Sans"/>
                          <a:sym typeface="Open Sans"/>
                        </a:rPr>
                        <a:t>Adjustment</a:t>
                      </a:r>
                      <a:endParaRPr b="1" sz="12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12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تعديل</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调整</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تنظیم</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समायोजन</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조정</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Корректирование</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Подешавање</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Ajuste</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Pagsasaayos</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Коригування</a:t>
                      </a:r>
                      <a:endParaRPr sz="12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00">
                          <a:solidFill>
                            <a:srgbClr val="FFFFFF"/>
                          </a:solidFill>
                          <a:latin typeface="Open Sans"/>
                          <a:ea typeface="Open Sans"/>
                          <a:cs typeface="Open Sans"/>
                          <a:sym typeface="Open Sans"/>
                        </a:rPr>
                        <a:t>Điều chỉnh</a:t>
                      </a:r>
                      <a:endParaRPr sz="1200">
                        <a:solidFill>
                          <a:srgbClr val="FFFFF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8"/>
          <p:cNvSpPr txBox="1"/>
          <p:nvPr/>
        </p:nvSpPr>
        <p:spPr>
          <a:xfrm>
            <a:off x="0" y="0"/>
            <a:ext cx="914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700">
                <a:solidFill>
                  <a:srgbClr val="FFFFFF"/>
                </a:solidFill>
                <a:latin typeface="Oswald"/>
                <a:ea typeface="Oswald"/>
                <a:cs typeface="Oswald"/>
                <a:sym typeface="Oswald"/>
              </a:rPr>
              <a:t>Depth drawing evaluation</a:t>
            </a:r>
            <a:endParaRPr b="1">
              <a:solidFill>
                <a:srgbClr val="FFFFFF"/>
              </a:solidFill>
              <a:latin typeface="Cabin"/>
              <a:ea typeface="Cabin"/>
              <a:cs typeface="Cabin"/>
              <a:sym typeface="Cabin"/>
            </a:endParaRPr>
          </a:p>
          <a:p>
            <a:pPr indent="0" lvl="0" marL="0" rtl="0" algn="l">
              <a:lnSpc>
                <a:spcPct val="115000"/>
              </a:lnSpc>
              <a:spcBef>
                <a:spcPts val="0"/>
              </a:spcBef>
              <a:spcAft>
                <a:spcPts val="0"/>
              </a:spcAft>
              <a:buNone/>
            </a:pPr>
            <a:r>
              <a:rPr b="1" lang="en" sz="1500">
                <a:solidFill>
                  <a:srgbClr val="00FF00"/>
                </a:solidFill>
                <a:latin typeface="Cabin"/>
                <a:ea typeface="Cabin"/>
                <a:cs typeface="Cabin"/>
                <a:sym typeface="Cabin"/>
              </a:rPr>
              <a:t>Shading, proportion and detail</a:t>
            </a:r>
            <a:r>
              <a:rPr b="1" lang="en" sz="1500">
                <a:solidFill>
                  <a:srgbClr val="FFFFFF"/>
                </a:solidFill>
                <a:latin typeface="Cabin"/>
                <a:ea typeface="Cabin"/>
                <a:cs typeface="Cabin"/>
                <a:sym typeface="Cabin"/>
              </a:rPr>
              <a:t>: Proportion, contour, deep blacks, smoothness, and blending</a:t>
            </a:r>
            <a:endParaRPr b="1" sz="1500">
              <a:solidFill>
                <a:srgbClr val="CCCCCC"/>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CCCCCC"/>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CCCCCC"/>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CCCCCC"/>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CCCCCC"/>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CCCCCC"/>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CCCCCC"/>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CCCCCC"/>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CCCCCC"/>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CCCCCC"/>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CCCCCC"/>
              </a:solidFill>
              <a:latin typeface="Cabin"/>
              <a:ea typeface="Cabin"/>
              <a:cs typeface="Cabin"/>
              <a:sym typeface="Cabin"/>
            </a:endParaRPr>
          </a:p>
          <a:p>
            <a:pPr indent="0" lvl="0" marL="0" rtl="0" algn="l">
              <a:lnSpc>
                <a:spcPct val="115000"/>
              </a:lnSpc>
              <a:spcBef>
                <a:spcPts val="0"/>
              </a:spcBef>
              <a:spcAft>
                <a:spcPts val="0"/>
              </a:spcAft>
              <a:buNone/>
            </a:pPr>
            <a:r>
              <a:rPr b="1" lang="en" sz="1500">
                <a:solidFill>
                  <a:srgbClr val="00FF00"/>
                </a:solidFill>
                <a:latin typeface="Cabin"/>
                <a:ea typeface="Cabin"/>
                <a:cs typeface="Cabin"/>
                <a:sym typeface="Cabin"/>
              </a:rPr>
              <a:t>Sense of depth</a:t>
            </a:r>
            <a:r>
              <a:rPr b="1" lang="en" sz="1500">
                <a:solidFill>
                  <a:srgbClr val="FFFFFF"/>
                </a:solidFill>
                <a:latin typeface="Cabin"/>
                <a:ea typeface="Cabin"/>
                <a:cs typeface="Cabin"/>
                <a:sym typeface="Cabin"/>
              </a:rPr>
              <a:t>: Changing focus, contrast, size, and perspective</a:t>
            </a:r>
            <a:endParaRPr b="1" sz="1500">
              <a:solidFill>
                <a:srgbClr val="FFFFFF"/>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FFFFFF"/>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FFFFFF"/>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FFFFFF"/>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FFFFFF"/>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FFFFFF"/>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FFFFFF"/>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FFFFFF"/>
              </a:solidFill>
              <a:latin typeface="Cabin"/>
              <a:ea typeface="Cabin"/>
              <a:cs typeface="Cabin"/>
              <a:sym typeface="Cabin"/>
            </a:endParaRPr>
          </a:p>
          <a:p>
            <a:pPr indent="0" lvl="0" marL="0" rtl="0" algn="l">
              <a:lnSpc>
                <a:spcPct val="115000"/>
              </a:lnSpc>
              <a:spcBef>
                <a:spcPts val="0"/>
              </a:spcBef>
              <a:spcAft>
                <a:spcPts val="0"/>
              </a:spcAft>
              <a:buNone/>
            </a:pPr>
            <a:r>
              <a:t/>
            </a:r>
            <a:endParaRPr b="1" sz="1300">
              <a:solidFill>
                <a:srgbClr val="FFFFFF"/>
              </a:solidFill>
              <a:latin typeface="Cabin"/>
              <a:ea typeface="Cabin"/>
              <a:cs typeface="Cabin"/>
              <a:sym typeface="Cabin"/>
            </a:endParaRPr>
          </a:p>
          <a:p>
            <a:pPr indent="0" lvl="0" marL="0" rtl="0" algn="l">
              <a:lnSpc>
                <a:spcPct val="115000"/>
              </a:lnSpc>
              <a:spcBef>
                <a:spcPts val="0"/>
              </a:spcBef>
              <a:spcAft>
                <a:spcPts val="0"/>
              </a:spcAft>
              <a:buNone/>
            </a:pPr>
            <a:r>
              <a:rPr b="1" lang="en" sz="1500">
                <a:solidFill>
                  <a:srgbClr val="FFFFFF"/>
                </a:solidFill>
                <a:latin typeface="Cabin"/>
                <a:ea typeface="Cabin"/>
                <a:cs typeface="Cabin"/>
                <a:sym typeface="Cabin"/>
              </a:rPr>
              <a:t>Composition: Complete, full, balanced, and </a:t>
            </a:r>
            <a:r>
              <a:rPr b="1" lang="en" sz="1500">
                <a:solidFill>
                  <a:srgbClr val="00FF00"/>
                </a:solidFill>
                <a:latin typeface="Cabin"/>
                <a:ea typeface="Cabin"/>
                <a:cs typeface="Cabin"/>
                <a:sym typeface="Cabin"/>
              </a:rPr>
              <a:t>non-central</a:t>
            </a:r>
            <a:endParaRPr b="1" sz="15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b="1">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b="1">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b="1">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b="1">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b="1">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800">
              <a:solidFill>
                <a:srgbClr val="CCCCCC"/>
              </a:solidFill>
              <a:latin typeface="Cabin"/>
              <a:ea typeface="Cabin"/>
              <a:cs typeface="Cabin"/>
              <a:sym typeface="Cabin"/>
            </a:endParaRPr>
          </a:p>
        </p:txBody>
      </p:sp>
      <p:sp>
        <p:nvSpPr>
          <p:cNvPr id="585" name="Google Shape;585;p88"/>
          <p:cNvSpPr txBox="1"/>
          <p:nvPr/>
        </p:nvSpPr>
        <p:spPr>
          <a:xfrm>
            <a:off x="458050" y="1027695"/>
            <a:ext cx="4343100" cy="18288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b="1" lang="en" sz="1200">
                <a:solidFill>
                  <a:srgbClr val="CCCCCC"/>
                </a:solidFill>
                <a:latin typeface="Average"/>
                <a:ea typeface="Average"/>
                <a:cs typeface="Average"/>
                <a:sym typeface="Average"/>
              </a:rPr>
              <a:t>التظليل والنسبة والتفاصيل: </a:t>
            </a:r>
            <a:r>
              <a:rPr lang="en" sz="1200">
                <a:solidFill>
                  <a:srgbClr val="AAAAAA"/>
                </a:solidFill>
                <a:latin typeface="Average"/>
                <a:ea typeface="Average"/>
                <a:cs typeface="Average"/>
                <a:sym typeface="Average"/>
              </a:rPr>
              <a:t>النسبة والكفاف والألوان السوداء العميقة والنعومة والمزج.</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阴影、比例和细节：</a:t>
            </a:r>
            <a:r>
              <a:rPr lang="en" sz="1200">
                <a:solidFill>
                  <a:srgbClr val="AAAAAA"/>
                </a:solidFill>
                <a:latin typeface="Average"/>
                <a:ea typeface="Average"/>
                <a:cs typeface="Average"/>
                <a:sym typeface="Average"/>
              </a:rPr>
              <a:t>比例、轮廓、深黑色、平滑度和混合。</a:t>
            </a:r>
            <a:endParaRPr sz="1200">
              <a:solidFill>
                <a:srgbClr val="AAAAAA"/>
              </a:solidFill>
              <a:latin typeface="Average"/>
              <a:ea typeface="Average"/>
              <a:cs typeface="Average"/>
              <a:sym typeface="Average"/>
            </a:endParaRPr>
          </a:p>
          <a:p>
            <a:pPr indent="0" lvl="0" marL="0" rtl="1" algn="r">
              <a:spcBef>
                <a:spcPts val="0"/>
              </a:spcBef>
              <a:spcAft>
                <a:spcPts val="0"/>
              </a:spcAft>
              <a:buNone/>
            </a:pPr>
            <a:r>
              <a:rPr b="1" lang="en" sz="1200">
                <a:solidFill>
                  <a:srgbClr val="CCCCCC"/>
                </a:solidFill>
                <a:latin typeface="Average"/>
                <a:ea typeface="Average"/>
                <a:cs typeface="Average"/>
                <a:sym typeface="Average"/>
              </a:rPr>
              <a:t>سایه، تناسب و جزئیات: </a:t>
            </a:r>
            <a:r>
              <a:rPr lang="en" sz="1200">
                <a:solidFill>
                  <a:srgbClr val="AAAAAA"/>
                </a:solidFill>
                <a:latin typeface="Average"/>
                <a:ea typeface="Average"/>
                <a:cs typeface="Average"/>
                <a:sym typeface="Average"/>
              </a:rPr>
              <a:t>تناسب، کانتور، رنگ‌های سیاه عمیق، صافی و ترکیب.</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छायांकन, अनुपात और विवरण:</a:t>
            </a:r>
            <a:r>
              <a:rPr lang="en" sz="1200">
                <a:solidFill>
                  <a:srgbClr val="AAAAAA"/>
                </a:solidFill>
                <a:latin typeface="Average"/>
                <a:ea typeface="Average"/>
                <a:cs typeface="Average"/>
                <a:sym typeface="Average"/>
              </a:rPr>
              <a:t> अनुपात, समोच्च, गहरे काले रंग, चिकनाई और मिश्रण।</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음영, 비율 및 디테일: </a:t>
            </a:r>
            <a:r>
              <a:rPr lang="en" sz="1200">
                <a:solidFill>
                  <a:srgbClr val="AAAAAA"/>
                </a:solidFill>
                <a:latin typeface="Average"/>
                <a:ea typeface="Average"/>
                <a:cs typeface="Average"/>
                <a:sym typeface="Average"/>
              </a:rPr>
              <a:t>비율, 윤곽, 진한 검정색, 부드러움 및 혼합.</a:t>
            </a:r>
            <a:endParaRPr sz="12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None/>
            </a:pPr>
            <a:r>
              <a:rPr b="1" lang="en" sz="1200">
                <a:solidFill>
                  <a:srgbClr val="CCCCCC"/>
                </a:solidFill>
                <a:latin typeface="Average"/>
                <a:ea typeface="Average"/>
                <a:cs typeface="Average"/>
                <a:sym typeface="Average"/>
              </a:rPr>
              <a:t>Затенение, пропорции и детализация:</a:t>
            </a:r>
            <a:r>
              <a:rPr lang="en" sz="1200">
                <a:solidFill>
                  <a:srgbClr val="AAAAAA"/>
                </a:solidFill>
                <a:latin typeface="Average"/>
                <a:ea typeface="Average"/>
                <a:cs typeface="Average"/>
                <a:sym typeface="Average"/>
              </a:rPr>
              <a:t> пропорции, контур, глубокие черные цвета, плавность и растушевка.</a:t>
            </a:r>
            <a:endParaRPr sz="1200">
              <a:solidFill>
                <a:srgbClr val="AAAAAA"/>
              </a:solidFill>
              <a:latin typeface="Average"/>
              <a:ea typeface="Average"/>
              <a:cs typeface="Average"/>
              <a:sym typeface="Average"/>
            </a:endParaRPr>
          </a:p>
        </p:txBody>
      </p:sp>
      <p:sp>
        <p:nvSpPr>
          <p:cNvPr id="586" name="Google Shape;586;p88"/>
          <p:cNvSpPr txBox="1"/>
          <p:nvPr/>
        </p:nvSpPr>
        <p:spPr>
          <a:xfrm>
            <a:off x="4801025" y="1027695"/>
            <a:ext cx="4343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CCCCCC"/>
                </a:solidFill>
                <a:latin typeface="Average"/>
                <a:ea typeface="Average"/>
                <a:cs typeface="Average"/>
                <a:sym typeface="Average"/>
              </a:rPr>
              <a:t>Сенчење, пропорције и детаљи:</a:t>
            </a:r>
            <a:r>
              <a:rPr lang="en" sz="1200">
                <a:solidFill>
                  <a:srgbClr val="AAAAAA"/>
                </a:solidFill>
                <a:latin typeface="Average"/>
                <a:ea typeface="Average"/>
                <a:cs typeface="Average"/>
                <a:sym typeface="Average"/>
              </a:rPr>
              <a:t> Пропорције, контуре, дубоке црне боје, глаткоћа и мешање</a:t>
            </a:r>
            <a:r>
              <a:rPr b="1" lang="en" sz="1200">
                <a:solidFill>
                  <a:srgbClr val="CCCCCC"/>
                </a:solidFill>
                <a:latin typeface="Average"/>
                <a:ea typeface="Average"/>
                <a:cs typeface="Average"/>
                <a:sym typeface="Average"/>
              </a:rPr>
              <a:t>.</a:t>
            </a:r>
            <a:endParaRPr b="1" sz="1200">
              <a:solidFill>
                <a:srgbClr val="CCCCCC"/>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Sombreado, proporción y detalle:</a:t>
            </a:r>
            <a:r>
              <a:rPr lang="en" sz="1200">
                <a:solidFill>
                  <a:srgbClr val="AAAAAA"/>
                </a:solidFill>
                <a:latin typeface="Average"/>
                <a:ea typeface="Average"/>
                <a:cs typeface="Average"/>
                <a:sym typeface="Average"/>
              </a:rPr>
              <a:t> proporción, contorno, colores negros intensos, suavidad y fusión</a:t>
            </a:r>
            <a:r>
              <a:rPr b="1" lang="en" sz="1200">
                <a:solidFill>
                  <a:srgbClr val="CCCCCC"/>
                </a:solidFill>
                <a:latin typeface="Average"/>
                <a:ea typeface="Average"/>
                <a:cs typeface="Average"/>
                <a:sym typeface="Average"/>
              </a:rPr>
              <a:t>.</a:t>
            </a:r>
            <a:endParaRPr b="1" sz="1200">
              <a:solidFill>
                <a:srgbClr val="CCCCCC"/>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Shading, proporsyon at detalye: </a:t>
            </a:r>
            <a:r>
              <a:rPr lang="en" sz="1200">
                <a:solidFill>
                  <a:srgbClr val="AAAAAA"/>
                </a:solidFill>
                <a:latin typeface="Average"/>
                <a:ea typeface="Average"/>
                <a:cs typeface="Average"/>
                <a:sym typeface="Average"/>
              </a:rPr>
              <a:t>Proporsyon, tabas, malalim na itim na kulay, kinis, at paghahalo.</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Затінення, пропорції та деталізація:</a:t>
            </a:r>
            <a:r>
              <a:rPr lang="en" sz="1200">
                <a:solidFill>
                  <a:srgbClr val="AAAAAA"/>
                </a:solidFill>
                <a:latin typeface="Average"/>
                <a:ea typeface="Average"/>
                <a:cs typeface="Average"/>
                <a:sym typeface="Average"/>
              </a:rPr>
              <a:t> пропорції, контури, глибокі чорні кольори, гладкість і змішування.</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Tạo bóng, tỷ lệ và chi tiết:</a:t>
            </a:r>
            <a:r>
              <a:rPr lang="en" sz="1200">
                <a:solidFill>
                  <a:srgbClr val="AAAAAA"/>
                </a:solidFill>
                <a:latin typeface="Average"/>
                <a:ea typeface="Average"/>
                <a:cs typeface="Average"/>
                <a:sym typeface="Average"/>
              </a:rPr>
              <a:t> Tỷ lệ, đường viền, màu đen đậm, độ mịn và hòa trộn.</a:t>
            </a:r>
            <a:endParaRPr sz="1200">
              <a:solidFill>
                <a:srgbClr val="AAAAAA"/>
              </a:solidFill>
              <a:latin typeface="Average"/>
              <a:ea typeface="Average"/>
              <a:cs typeface="Average"/>
              <a:sym typeface="Average"/>
            </a:endParaRPr>
          </a:p>
        </p:txBody>
      </p:sp>
      <p:sp>
        <p:nvSpPr>
          <p:cNvPr id="587" name="Google Shape;587;p88"/>
          <p:cNvSpPr txBox="1"/>
          <p:nvPr/>
        </p:nvSpPr>
        <p:spPr>
          <a:xfrm>
            <a:off x="458050" y="5336563"/>
            <a:ext cx="4343100" cy="14340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b="1" lang="en" sz="1200">
                <a:solidFill>
                  <a:srgbClr val="CCCCCC"/>
                </a:solidFill>
                <a:latin typeface="Average"/>
                <a:ea typeface="Average"/>
                <a:cs typeface="Average"/>
                <a:sym typeface="Average"/>
              </a:rPr>
              <a:t>التركيب: </a:t>
            </a:r>
            <a:r>
              <a:rPr lang="en" sz="1200">
                <a:solidFill>
                  <a:srgbClr val="AAAAAA"/>
                </a:solidFill>
                <a:latin typeface="Average"/>
                <a:ea typeface="Average"/>
                <a:cs typeface="Average"/>
                <a:sym typeface="Average"/>
              </a:rPr>
              <a:t>كامل، كامل، متوازن، وغير مركزي.</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构成：</a:t>
            </a:r>
            <a:r>
              <a:rPr lang="en" sz="1200">
                <a:solidFill>
                  <a:srgbClr val="AAAAAA"/>
                </a:solidFill>
                <a:latin typeface="Average"/>
                <a:ea typeface="Average"/>
                <a:cs typeface="Average"/>
                <a:sym typeface="Average"/>
              </a:rPr>
              <a:t>完整、充分、平衡、非中心。</a:t>
            </a:r>
            <a:endParaRPr sz="1200">
              <a:solidFill>
                <a:srgbClr val="AAAAAA"/>
              </a:solidFill>
              <a:latin typeface="Average"/>
              <a:ea typeface="Average"/>
              <a:cs typeface="Average"/>
              <a:sym typeface="Average"/>
            </a:endParaRPr>
          </a:p>
          <a:p>
            <a:pPr indent="0" lvl="0" marL="0" rtl="1" algn="r">
              <a:spcBef>
                <a:spcPts val="0"/>
              </a:spcBef>
              <a:spcAft>
                <a:spcPts val="0"/>
              </a:spcAft>
              <a:buNone/>
            </a:pPr>
            <a:r>
              <a:rPr b="1" lang="en" sz="1200">
                <a:solidFill>
                  <a:srgbClr val="CCCCCC"/>
                </a:solidFill>
                <a:latin typeface="Average"/>
                <a:ea typeface="Average"/>
                <a:cs typeface="Average"/>
                <a:sym typeface="Average"/>
              </a:rPr>
              <a:t>ترکیب: </a:t>
            </a:r>
            <a:r>
              <a:rPr lang="en" sz="1200">
                <a:solidFill>
                  <a:srgbClr val="AAAAAA"/>
                </a:solidFill>
                <a:latin typeface="Average"/>
                <a:ea typeface="Average"/>
                <a:cs typeface="Average"/>
                <a:sym typeface="Average"/>
              </a:rPr>
              <a:t>کامل، کامل، متعادل و غیر مرکزی.</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रचना: </a:t>
            </a:r>
            <a:r>
              <a:rPr lang="en" sz="1200">
                <a:solidFill>
                  <a:srgbClr val="AAAAAA"/>
                </a:solidFill>
                <a:latin typeface="Average"/>
                <a:ea typeface="Average"/>
                <a:cs typeface="Average"/>
                <a:sym typeface="Average"/>
              </a:rPr>
              <a:t>पूर्ण, पूर्ण, संतुलित और गैर-केंद्रीय।</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구성: </a:t>
            </a:r>
            <a:r>
              <a:rPr lang="en" sz="1200">
                <a:solidFill>
                  <a:srgbClr val="AAAAAA"/>
                </a:solidFill>
                <a:latin typeface="Average"/>
                <a:ea typeface="Average"/>
                <a:cs typeface="Average"/>
                <a:sym typeface="Average"/>
              </a:rPr>
              <a:t>완전, 완전, 균형, 비중심.</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Состав: </a:t>
            </a:r>
            <a:r>
              <a:rPr lang="en" sz="1200">
                <a:solidFill>
                  <a:srgbClr val="AAAAAA"/>
                </a:solidFill>
                <a:latin typeface="Average"/>
                <a:ea typeface="Average"/>
                <a:cs typeface="Average"/>
                <a:sym typeface="Average"/>
              </a:rPr>
              <a:t>Полный, полный, сбалансированный и нецентральный.</a:t>
            </a:r>
            <a:endParaRPr sz="1200">
              <a:solidFill>
                <a:srgbClr val="AAAAAA"/>
              </a:solidFill>
              <a:latin typeface="Average"/>
              <a:ea typeface="Average"/>
              <a:cs typeface="Average"/>
              <a:sym typeface="Average"/>
            </a:endParaRPr>
          </a:p>
        </p:txBody>
      </p:sp>
      <p:sp>
        <p:nvSpPr>
          <p:cNvPr id="588" name="Google Shape;588;p88"/>
          <p:cNvSpPr txBox="1"/>
          <p:nvPr/>
        </p:nvSpPr>
        <p:spPr>
          <a:xfrm>
            <a:off x="4801025" y="5336563"/>
            <a:ext cx="4343100" cy="143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CCCCCC"/>
                </a:solidFill>
                <a:latin typeface="Average"/>
                <a:ea typeface="Average"/>
                <a:cs typeface="Average"/>
                <a:sym typeface="Average"/>
              </a:rPr>
              <a:t>Састав:</a:t>
            </a:r>
            <a:r>
              <a:rPr lang="en" sz="1200">
                <a:solidFill>
                  <a:srgbClr val="AAAAAA"/>
                </a:solidFill>
                <a:latin typeface="Average"/>
                <a:ea typeface="Average"/>
                <a:cs typeface="Average"/>
                <a:sym typeface="Average"/>
              </a:rPr>
              <a:t> Комплетан, пун, уравнотежен и нецентричан.</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Composición: </a:t>
            </a:r>
            <a:r>
              <a:rPr lang="en" sz="1200">
                <a:solidFill>
                  <a:srgbClr val="AAAAAA"/>
                </a:solidFill>
                <a:latin typeface="Average"/>
                <a:ea typeface="Average"/>
                <a:cs typeface="Average"/>
                <a:sym typeface="Average"/>
              </a:rPr>
              <a:t>Completa, plena, equilibrada y no central.</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Komposisyon:</a:t>
            </a:r>
            <a:r>
              <a:rPr lang="en" sz="1200">
                <a:solidFill>
                  <a:srgbClr val="AAAAAA"/>
                </a:solidFill>
                <a:latin typeface="Average"/>
                <a:ea typeface="Average"/>
                <a:cs typeface="Average"/>
                <a:sym typeface="Average"/>
              </a:rPr>
              <a:t> Kumpleto, buo, balanse, at hindi sentral.</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Склад: </a:t>
            </a:r>
            <a:r>
              <a:rPr lang="en" sz="1200">
                <a:solidFill>
                  <a:srgbClr val="AAAAAA"/>
                </a:solidFill>
                <a:latin typeface="Average"/>
                <a:ea typeface="Average"/>
                <a:cs typeface="Average"/>
                <a:sym typeface="Average"/>
              </a:rPr>
              <a:t>повний, повний, збалансований і нецентральний.</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Thành phần:</a:t>
            </a:r>
            <a:r>
              <a:rPr lang="en" sz="1200">
                <a:solidFill>
                  <a:srgbClr val="AAAAAA"/>
                </a:solidFill>
                <a:latin typeface="Average"/>
                <a:ea typeface="Average"/>
                <a:cs typeface="Average"/>
                <a:sym typeface="Average"/>
              </a:rPr>
              <a:t> Hoàn chỉnh, đầy đủ, cân đối và không trung tâm.</a:t>
            </a:r>
            <a:endParaRPr sz="1200">
              <a:solidFill>
                <a:srgbClr val="AAAAAA"/>
              </a:solidFill>
              <a:latin typeface="Average"/>
              <a:ea typeface="Average"/>
              <a:cs typeface="Average"/>
              <a:sym typeface="Average"/>
            </a:endParaRPr>
          </a:p>
        </p:txBody>
      </p:sp>
      <p:sp>
        <p:nvSpPr>
          <p:cNvPr id="589" name="Google Shape;589;p88"/>
          <p:cNvSpPr txBox="1"/>
          <p:nvPr/>
        </p:nvSpPr>
        <p:spPr>
          <a:xfrm>
            <a:off x="458050" y="3267196"/>
            <a:ext cx="4343100" cy="18288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b="1" lang="en" sz="1200">
                <a:solidFill>
                  <a:srgbClr val="CCCCCC"/>
                </a:solidFill>
                <a:latin typeface="Average"/>
                <a:ea typeface="Average"/>
                <a:cs typeface="Average"/>
                <a:sym typeface="Average"/>
              </a:rPr>
              <a:t>الإحساس بالعمق: </a:t>
            </a:r>
            <a:r>
              <a:rPr lang="en" sz="1200">
                <a:solidFill>
                  <a:srgbClr val="AAAAAA"/>
                </a:solidFill>
                <a:latin typeface="Average"/>
                <a:ea typeface="Average"/>
                <a:cs typeface="Average"/>
                <a:sym typeface="Average"/>
              </a:rPr>
              <a:t>تغيير التركيز والتباين والحجم والمنظور</a:t>
            </a:r>
            <a:r>
              <a:rPr b="1" lang="en" sz="1200">
                <a:solidFill>
                  <a:srgbClr val="CCCCCC"/>
                </a:solidFill>
                <a:latin typeface="Average"/>
                <a:ea typeface="Average"/>
                <a:cs typeface="Average"/>
                <a:sym typeface="Average"/>
              </a:rPr>
              <a:t>.</a:t>
            </a:r>
            <a:endParaRPr b="1" sz="1200">
              <a:solidFill>
                <a:srgbClr val="CCCCCC"/>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深度感：</a:t>
            </a:r>
            <a:r>
              <a:rPr lang="en" sz="1200">
                <a:solidFill>
                  <a:srgbClr val="AAAAAA"/>
                </a:solidFill>
                <a:latin typeface="Average"/>
                <a:ea typeface="Average"/>
                <a:cs typeface="Average"/>
                <a:sym typeface="Average"/>
              </a:rPr>
              <a:t>改变焦点、对比度、大小和视角。</a:t>
            </a:r>
            <a:endParaRPr sz="1200">
              <a:solidFill>
                <a:srgbClr val="AAAAAA"/>
              </a:solidFill>
              <a:latin typeface="Average"/>
              <a:ea typeface="Average"/>
              <a:cs typeface="Average"/>
              <a:sym typeface="Average"/>
            </a:endParaRPr>
          </a:p>
          <a:p>
            <a:pPr indent="0" lvl="0" marL="0" rtl="1" algn="r">
              <a:spcBef>
                <a:spcPts val="0"/>
              </a:spcBef>
              <a:spcAft>
                <a:spcPts val="0"/>
              </a:spcAft>
              <a:buNone/>
            </a:pPr>
            <a:r>
              <a:rPr b="1" lang="en" sz="1200">
                <a:solidFill>
                  <a:srgbClr val="CCCCCC"/>
                </a:solidFill>
                <a:latin typeface="Average"/>
                <a:ea typeface="Average"/>
                <a:cs typeface="Average"/>
                <a:sym typeface="Average"/>
              </a:rPr>
              <a:t>حس عمق: </a:t>
            </a:r>
            <a:r>
              <a:rPr lang="en" sz="1200">
                <a:solidFill>
                  <a:srgbClr val="AAAAAA"/>
                </a:solidFill>
                <a:latin typeface="Average"/>
                <a:ea typeface="Average"/>
                <a:cs typeface="Average"/>
                <a:sym typeface="Average"/>
              </a:rPr>
              <a:t>تغییر فوکوس، کنتراست، اندازه و پرسپکتیو</a:t>
            </a:r>
            <a:r>
              <a:rPr b="1" lang="en" sz="1200">
                <a:solidFill>
                  <a:srgbClr val="CCCCCC"/>
                </a:solidFill>
                <a:latin typeface="Average"/>
                <a:ea typeface="Average"/>
                <a:cs typeface="Average"/>
                <a:sym typeface="Average"/>
              </a:rPr>
              <a:t>.</a:t>
            </a:r>
            <a:endParaRPr b="1" sz="1200">
              <a:solidFill>
                <a:srgbClr val="CCCCCC"/>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गहराई का एहसास: </a:t>
            </a:r>
            <a:r>
              <a:rPr lang="en" sz="1200">
                <a:solidFill>
                  <a:srgbClr val="AAAAAA"/>
                </a:solidFill>
                <a:latin typeface="Average"/>
                <a:ea typeface="Average"/>
                <a:cs typeface="Average"/>
                <a:sym typeface="Average"/>
              </a:rPr>
              <a:t>फोकस, कंट्रास्ट, आकार और परिप्रेक्ष्य बदलना।</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깊이감: </a:t>
            </a:r>
            <a:r>
              <a:rPr lang="en" sz="1200">
                <a:solidFill>
                  <a:srgbClr val="AAAAAA"/>
                </a:solidFill>
                <a:latin typeface="Average"/>
                <a:ea typeface="Average"/>
                <a:cs typeface="Average"/>
                <a:sym typeface="Average"/>
              </a:rPr>
              <a:t>초점, 대비, 크기 및 원근감을 변경합니다.</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Ощущение глубины: </a:t>
            </a:r>
            <a:r>
              <a:rPr lang="en" sz="1200">
                <a:solidFill>
                  <a:srgbClr val="AAAAAA"/>
                </a:solidFill>
                <a:latin typeface="Average"/>
                <a:ea typeface="Average"/>
                <a:cs typeface="Average"/>
                <a:sym typeface="Average"/>
              </a:rPr>
              <a:t>изменение фокуса, контраста, размера и перспективы.</a:t>
            </a:r>
            <a:endParaRPr sz="1200">
              <a:solidFill>
                <a:srgbClr val="AAAAAA"/>
              </a:solidFill>
              <a:latin typeface="Average"/>
              <a:ea typeface="Average"/>
              <a:cs typeface="Average"/>
              <a:sym typeface="Average"/>
            </a:endParaRPr>
          </a:p>
        </p:txBody>
      </p:sp>
      <p:sp>
        <p:nvSpPr>
          <p:cNvPr id="590" name="Google Shape;590;p88"/>
          <p:cNvSpPr txBox="1"/>
          <p:nvPr/>
        </p:nvSpPr>
        <p:spPr>
          <a:xfrm>
            <a:off x="4801025" y="3267196"/>
            <a:ext cx="4343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CCCCCC"/>
                </a:solidFill>
                <a:latin typeface="Average"/>
                <a:ea typeface="Average"/>
                <a:cs typeface="Average"/>
                <a:sym typeface="Average"/>
              </a:rPr>
              <a:t>Осећај дубине: </a:t>
            </a:r>
            <a:r>
              <a:rPr lang="en" sz="1200">
                <a:solidFill>
                  <a:srgbClr val="AAAAAA"/>
                </a:solidFill>
                <a:latin typeface="Average"/>
                <a:ea typeface="Average"/>
                <a:cs typeface="Average"/>
                <a:sym typeface="Average"/>
              </a:rPr>
              <a:t>Промена фокуса, контраста, величине и перспективе.</a:t>
            </a:r>
            <a:endParaRPr sz="12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None/>
            </a:pPr>
            <a:r>
              <a:rPr b="1" lang="en" sz="1200">
                <a:solidFill>
                  <a:srgbClr val="CCCCCC"/>
                </a:solidFill>
                <a:latin typeface="Average"/>
                <a:ea typeface="Average"/>
                <a:cs typeface="Average"/>
                <a:sym typeface="Average"/>
              </a:rPr>
              <a:t>Sensación de profundidad: </a:t>
            </a:r>
            <a:r>
              <a:rPr lang="en" sz="1200">
                <a:solidFill>
                  <a:srgbClr val="AAAAAA"/>
                </a:solidFill>
                <a:latin typeface="Average"/>
                <a:ea typeface="Average"/>
                <a:cs typeface="Average"/>
                <a:sym typeface="Average"/>
              </a:rPr>
              <a:t>cambio de enfoque, contraste, tamaño y perspectiva.</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Sense of depth: </a:t>
            </a:r>
            <a:r>
              <a:rPr lang="en" sz="1200">
                <a:solidFill>
                  <a:srgbClr val="AAAAAA"/>
                </a:solidFill>
                <a:latin typeface="Average"/>
                <a:ea typeface="Average"/>
                <a:cs typeface="Average"/>
                <a:sym typeface="Average"/>
              </a:rPr>
              <a:t>Pagbabago ng focus, contrast, size, at perspective.</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b="1" lang="en" sz="1200">
                <a:solidFill>
                  <a:srgbClr val="CCCCCC"/>
                </a:solidFill>
                <a:latin typeface="Average"/>
                <a:ea typeface="Average"/>
                <a:cs typeface="Average"/>
                <a:sym typeface="Average"/>
              </a:rPr>
              <a:t>Відчуття глибини:</a:t>
            </a:r>
            <a:r>
              <a:rPr lang="en" sz="1200">
                <a:solidFill>
                  <a:srgbClr val="AAAAAA"/>
                </a:solidFill>
                <a:latin typeface="Average"/>
                <a:ea typeface="Average"/>
                <a:cs typeface="Average"/>
                <a:sym typeface="Average"/>
              </a:rPr>
              <a:t> зміна фокусу, контрасту, розміру та перспективи.</a:t>
            </a:r>
            <a:endParaRPr sz="12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None/>
            </a:pPr>
            <a:r>
              <a:rPr b="1" lang="en" sz="1200">
                <a:solidFill>
                  <a:srgbClr val="CCCCCC"/>
                </a:solidFill>
                <a:latin typeface="Average"/>
                <a:ea typeface="Average"/>
                <a:cs typeface="Average"/>
                <a:sym typeface="Average"/>
              </a:rPr>
              <a:t>Cảm giác về chiều sâu:</a:t>
            </a:r>
            <a:r>
              <a:rPr lang="en" sz="1200">
                <a:solidFill>
                  <a:srgbClr val="AAAAAA"/>
                </a:solidFill>
                <a:latin typeface="Average"/>
                <a:ea typeface="Average"/>
                <a:cs typeface="Average"/>
                <a:sym typeface="Average"/>
              </a:rPr>
              <a:t> Thay đổi tiêu điểm, độ tương phản, kích thước và phối cảnh.</a:t>
            </a:r>
            <a:endParaRPr sz="1200">
              <a:solidFill>
                <a:srgbClr val="AAAAAA"/>
              </a:solidFill>
              <a:latin typeface="Average"/>
              <a:ea typeface="Average"/>
              <a:cs typeface="Average"/>
              <a:sym typeface="Average"/>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descr="Title" id="599" name="Google Shape;599;p90"/>
          <p:cNvSpPr txBox="1"/>
          <p:nvPr/>
        </p:nvSpPr>
        <p:spPr>
          <a:xfrm>
            <a:off x="0" y="0"/>
            <a:ext cx="9144000" cy="137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Depth drawings from former students</a:t>
            </a:r>
            <a:endParaRPr sz="1500">
              <a:solidFill>
                <a:srgbClr val="AAAAAA"/>
              </a:solidFill>
              <a:latin typeface="Average"/>
              <a:ea typeface="Average"/>
              <a:cs typeface="Average"/>
              <a:sym typeface="Average"/>
            </a:endParaRPr>
          </a:p>
        </p:txBody>
      </p:sp>
      <p:sp>
        <p:nvSpPr>
          <p:cNvPr descr="Translations" id="600" name="Google Shape;600;p90"/>
          <p:cNvSpPr txBox="1"/>
          <p:nvPr/>
        </p:nvSpPr>
        <p:spPr>
          <a:xfrm>
            <a:off x="0" y="1375500"/>
            <a:ext cx="9144000" cy="50112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2700">
                <a:solidFill>
                  <a:srgbClr val="AAAAAA"/>
                </a:solidFill>
                <a:latin typeface="Average"/>
                <a:ea typeface="Average"/>
                <a:cs typeface="Average"/>
                <a:sym typeface="Average"/>
              </a:rPr>
              <a:t>رسومات عميقة من الطلاب السابقين</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以前学生的深度图</a:t>
            </a:r>
            <a:endParaRPr sz="2700">
              <a:solidFill>
                <a:srgbClr val="AAAAAA"/>
              </a:solidFill>
              <a:latin typeface="Average"/>
              <a:ea typeface="Average"/>
              <a:cs typeface="Average"/>
              <a:sym typeface="Average"/>
            </a:endParaRPr>
          </a:p>
          <a:p>
            <a:pPr indent="0" lvl="0" marL="0" rtl="1" algn="ctr">
              <a:spcBef>
                <a:spcPts val="0"/>
              </a:spcBef>
              <a:spcAft>
                <a:spcPts val="0"/>
              </a:spcAft>
              <a:buNone/>
            </a:pPr>
            <a:r>
              <a:rPr lang="en" sz="2700">
                <a:solidFill>
                  <a:srgbClr val="AAAAAA"/>
                </a:solidFill>
                <a:latin typeface="Average"/>
                <a:ea typeface="Average"/>
                <a:cs typeface="Average"/>
                <a:sym typeface="Average"/>
              </a:rPr>
              <a:t>نقاشی های عمقی از دانش آموزان سابق</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पूर्व छात्रों के गहन चित्र</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이전 학생들의 깊이 그림</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Глубинные рисунки бывших учеников</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Дубински цртежи бивших ученика</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Dibujos en profundidad de antiguos alumnos.</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Depth drawings mula sa mga dating estudyante</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Глибокі малюнки колишніх студентів</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Những bức vẽ sâu sắc của cựu sinh viên</a:t>
            </a:r>
            <a:endParaRPr sz="6700">
              <a:solidFill>
                <a:srgbClr val="AAAAAA"/>
              </a:solidFill>
              <a:latin typeface="Average"/>
              <a:ea typeface="Average"/>
              <a:cs typeface="Average"/>
              <a:sym typeface="Average"/>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p91"/>
          <p:cNvPicPr preferRelativeResize="0"/>
          <p:nvPr/>
        </p:nvPicPr>
        <p:blipFill>
          <a:blip r:embed="rId3">
            <a:alphaModFix/>
          </a:blip>
          <a:stretch>
            <a:fillRect/>
          </a:stretch>
        </p:blipFill>
        <p:spPr>
          <a:xfrm>
            <a:off x="2331722" y="2232731"/>
            <a:ext cx="2194559" cy="2874873"/>
          </a:xfrm>
          <a:prstGeom prst="rect">
            <a:avLst/>
          </a:prstGeom>
          <a:noFill/>
          <a:ln>
            <a:noFill/>
          </a:ln>
        </p:spPr>
      </p:pic>
      <p:pic>
        <p:nvPicPr>
          <p:cNvPr id="606" name="Google Shape;606;p91"/>
          <p:cNvPicPr preferRelativeResize="0"/>
          <p:nvPr/>
        </p:nvPicPr>
        <p:blipFill>
          <a:blip r:embed="rId4">
            <a:alphaModFix/>
          </a:blip>
          <a:stretch>
            <a:fillRect/>
          </a:stretch>
        </p:blipFill>
        <p:spPr>
          <a:xfrm>
            <a:off x="4632958" y="30"/>
            <a:ext cx="2194560" cy="1766620"/>
          </a:xfrm>
          <a:prstGeom prst="rect">
            <a:avLst/>
          </a:prstGeom>
          <a:noFill/>
          <a:ln>
            <a:noFill/>
          </a:ln>
        </p:spPr>
      </p:pic>
      <p:pic>
        <p:nvPicPr>
          <p:cNvPr id="607" name="Google Shape;607;p91"/>
          <p:cNvPicPr preferRelativeResize="0"/>
          <p:nvPr/>
        </p:nvPicPr>
        <p:blipFill>
          <a:blip r:embed="rId5">
            <a:alphaModFix/>
          </a:blip>
          <a:stretch>
            <a:fillRect/>
          </a:stretch>
        </p:blipFill>
        <p:spPr>
          <a:xfrm>
            <a:off x="6233229" y="5308776"/>
            <a:ext cx="2910766" cy="1542725"/>
          </a:xfrm>
          <a:prstGeom prst="rect">
            <a:avLst/>
          </a:prstGeom>
          <a:noFill/>
          <a:ln>
            <a:noFill/>
          </a:ln>
        </p:spPr>
      </p:pic>
      <p:pic>
        <p:nvPicPr>
          <p:cNvPr id="608" name="Google Shape;608;p91"/>
          <p:cNvPicPr preferRelativeResize="0"/>
          <p:nvPr/>
        </p:nvPicPr>
        <p:blipFill rotWithShape="1">
          <a:blip r:embed="rId6">
            <a:alphaModFix/>
          </a:blip>
          <a:srcRect b="24878" l="14390" r="15032" t="24893"/>
          <a:stretch/>
        </p:blipFill>
        <p:spPr>
          <a:xfrm>
            <a:off x="2671168" y="5315273"/>
            <a:ext cx="3085451" cy="1542725"/>
          </a:xfrm>
          <a:prstGeom prst="rect">
            <a:avLst/>
          </a:prstGeom>
          <a:noFill/>
          <a:ln>
            <a:noFill/>
          </a:ln>
        </p:spPr>
      </p:pic>
      <p:pic>
        <p:nvPicPr>
          <p:cNvPr id="609" name="Google Shape;609;p91"/>
          <p:cNvPicPr preferRelativeResize="0"/>
          <p:nvPr/>
        </p:nvPicPr>
        <p:blipFill>
          <a:blip r:embed="rId7">
            <a:alphaModFix/>
          </a:blip>
          <a:stretch>
            <a:fillRect/>
          </a:stretch>
        </p:blipFill>
        <p:spPr>
          <a:xfrm>
            <a:off x="6949444" y="2238218"/>
            <a:ext cx="2194560" cy="2863900"/>
          </a:xfrm>
          <a:prstGeom prst="rect">
            <a:avLst/>
          </a:prstGeom>
          <a:noFill/>
          <a:ln>
            <a:noFill/>
          </a:ln>
        </p:spPr>
      </p:pic>
      <p:pic>
        <p:nvPicPr>
          <p:cNvPr id="610" name="Google Shape;610;p91"/>
          <p:cNvPicPr preferRelativeResize="0"/>
          <p:nvPr/>
        </p:nvPicPr>
        <p:blipFill>
          <a:blip r:embed="rId8">
            <a:alphaModFix/>
          </a:blip>
          <a:stretch>
            <a:fillRect/>
          </a:stretch>
        </p:blipFill>
        <p:spPr>
          <a:xfrm>
            <a:off x="6949438" y="14"/>
            <a:ext cx="2194559" cy="1689810"/>
          </a:xfrm>
          <a:prstGeom prst="rect">
            <a:avLst/>
          </a:prstGeom>
          <a:noFill/>
          <a:ln>
            <a:noFill/>
          </a:ln>
        </p:spPr>
      </p:pic>
      <p:pic>
        <p:nvPicPr>
          <p:cNvPr id="611" name="Google Shape;611;p91"/>
          <p:cNvPicPr preferRelativeResize="0"/>
          <p:nvPr/>
        </p:nvPicPr>
        <p:blipFill rotWithShape="1">
          <a:blip r:embed="rId9">
            <a:alphaModFix/>
          </a:blip>
          <a:srcRect b="25402" l="11802" r="11756" t="19519"/>
          <a:stretch/>
        </p:blipFill>
        <p:spPr>
          <a:xfrm>
            <a:off x="2316479" y="25"/>
            <a:ext cx="2194560" cy="2062888"/>
          </a:xfrm>
          <a:prstGeom prst="rect">
            <a:avLst/>
          </a:prstGeom>
          <a:noFill/>
          <a:ln>
            <a:noFill/>
          </a:ln>
        </p:spPr>
      </p:pic>
      <p:pic>
        <p:nvPicPr>
          <p:cNvPr id="612" name="Google Shape;612;p91"/>
          <p:cNvPicPr preferRelativeResize="0"/>
          <p:nvPr/>
        </p:nvPicPr>
        <p:blipFill>
          <a:blip r:embed="rId10">
            <a:alphaModFix/>
          </a:blip>
          <a:stretch>
            <a:fillRect/>
          </a:stretch>
        </p:blipFill>
        <p:spPr>
          <a:xfrm>
            <a:off x="0" y="7"/>
            <a:ext cx="2194560" cy="1689810"/>
          </a:xfrm>
          <a:prstGeom prst="rect">
            <a:avLst/>
          </a:prstGeom>
          <a:noFill/>
          <a:ln>
            <a:noFill/>
          </a:ln>
        </p:spPr>
      </p:pic>
      <p:pic>
        <p:nvPicPr>
          <p:cNvPr id="613" name="Google Shape;613;p91"/>
          <p:cNvPicPr preferRelativeResize="0"/>
          <p:nvPr/>
        </p:nvPicPr>
        <p:blipFill>
          <a:blip r:embed="rId11">
            <a:alphaModFix/>
          </a:blip>
          <a:stretch>
            <a:fillRect/>
          </a:stretch>
        </p:blipFill>
        <p:spPr>
          <a:xfrm>
            <a:off x="4640588" y="2205302"/>
            <a:ext cx="2194560" cy="2929738"/>
          </a:xfrm>
          <a:prstGeom prst="rect">
            <a:avLst/>
          </a:prstGeom>
          <a:noFill/>
          <a:ln>
            <a:noFill/>
          </a:ln>
        </p:spPr>
      </p:pic>
      <p:pic>
        <p:nvPicPr>
          <p:cNvPr id="614" name="Google Shape;614;p91"/>
          <p:cNvPicPr preferRelativeResize="0"/>
          <p:nvPr/>
        </p:nvPicPr>
        <p:blipFill>
          <a:blip r:embed="rId12">
            <a:alphaModFix/>
          </a:blip>
          <a:stretch>
            <a:fillRect/>
          </a:stretch>
        </p:blipFill>
        <p:spPr>
          <a:xfrm>
            <a:off x="-6" y="5190136"/>
            <a:ext cx="2194562" cy="1667865"/>
          </a:xfrm>
          <a:prstGeom prst="rect">
            <a:avLst/>
          </a:prstGeom>
          <a:noFill/>
          <a:ln>
            <a:noFill/>
          </a:ln>
        </p:spPr>
      </p:pic>
      <p:pic>
        <p:nvPicPr>
          <p:cNvPr id="615" name="Google Shape;615;p91"/>
          <p:cNvPicPr preferRelativeResize="0"/>
          <p:nvPr/>
        </p:nvPicPr>
        <p:blipFill>
          <a:blip r:embed="rId13">
            <a:alphaModFix/>
          </a:blip>
          <a:stretch>
            <a:fillRect/>
          </a:stretch>
        </p:blipFill>
        <p:spPr>
          <a:xfrm>
            <a:off x="-7" y="2232743"/>
            <a:ext cx="2194561" cy="285292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92"/>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 Pettit, </a:t>
            </a:r>
            <a:r>
              <a:rPr lang="en">
                <a:solidFill>
                  <a:srgbClr val="B7B7B7"/>
                </a:solidFill>
              </a:rPr>
              <a:t>graphite on paper, Fall 2021</a:t>
            </a:r>
            <a:endParaRPr sz="2400">
              <a:solidFill>
                <a:srgbClr val="B7B7B7"/>
              </a:solidFill>
            </a:endParaRPr>
          </a:p>
        </p:txBody>
      </p:sp>
      <p:pic>
        <p:nvPicPr>
          <p:cNvPr id="621" name="Google Shape;621;p92"/>
          <p:cNvPicPr preferRelativeResize="0"/>
          <p:nvPr/>
        </p:nvPicPr>
        <p:blipFill>
          <a:blip r:embed="rId3">
            <a:alphaModFix/>
          </a:blip>
          <a:stretch>
            <a:fillRect/>
          </a:stretch>
        </p:blipFill>
        <p:spPr>
          <a:xfrm>
            <a:off x="561788" y="5"/>
            <a:ext cx="8020418" cy="61758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93"/>
          <p:cNvSpPr txBox="1"/>
          <p:nvPr>
            <p:ph type="title"/>
          </p:nvPr>
        </p:nvSpPr>
        <p:spPr>
          <a:xfrm>
            <a:off x="7295725" y="0"/>
            <a:ext cx="18486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Reese Villanueva</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2021</a:t>
            </a:r>
            <a:endParaRPr sz="2400">
              <a:solidFill>
                <a:srgbClr val="B7B7B7"/>
              </a:solidFill>
            </a:endParaRPr>
          </a:p>
        </p:txBody>
      </p:sp>
      <p:pic>
        <p:nvPicPr>
          <p:cNvPr id="627" name="Google Shape;627;p93"/>
          <p:cNvPicPr preferRelativeResize="0"/>
          <p:nvPr/>
        </p:nvPicPr>
        <p:blipFill rotWithShape="1">
          <a:blip r:embed="rId3">
            <a:alphaModFix/>
          </a:blip>
          <a:srcRect b="25402" l="11802" r="11756" t="19519"/>
          <a:stretch/>
        </p:blipFill>
        <p:spPr>
          <a:xfrm>
            <a:off x="-10" y="0"/>
            <a:ext cx="7295747"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94"/>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Ruby Persaud, </a:t>
            </a:r>
            <a:r>
              <a:rPr lang="en">
                <a:solidFill>
                  <a:srgbClr val="B7B7B7"/>
                </a:solidFill>
              </a:rPr>
              <a:t>graphite on paper, Fall 2021</a:t>
            </a:r>
            <a:endParaRPr sz="2400">
              <a:solidFill>
                <a:srgbClr val="B7B7B7"/>
              </a:solidFill>
            </a:endParaRPr>
          </a:p>
        </p:txBody>
      </p:sp>
      <p:pic>
        <p:nvPicPr>
          <p:cNvPr id="633" name="Google Shape;633;p94"/>
          <p:cNvPicPr preferRelativeResize="0"/>
          <p:nvPr/>
        </p:nvPicPr>
        <p:blipFill>
          <a:blip r:embed="rId3">
            <a:alphaModFix/>
          </a:blip>
          <a:stretch>
            <a:fillRect/>
          </a:stretch>
        </p:blipFill>
        <p:spPr>
          <a:xfrm>
            <a:off x="694154" y="12"/>
            <a:ext cx="7671836" cy="6175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2"/>
          <p:cNvSpPr txBox="1"/>
          <p:nvPr/>
        </p:nvSpPr>
        <p:spPr>
          <a:xfrm>
            <a:off x="5143500" y="125"/>
            <a:ext cx="4000500" cy="457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B7B7B7"/>
                </a:solidFill>
                <a:latin typeface="Oswald"/>
                <a:ea typeface="Oswald"/>
                <a:cs typeface="Oswald"/>
                <a:sym typeface="Oswald"/>
              </a:rPr>
              <a:t>Other students in other schools</a:t>
            </a:r>
            <a:endParaRPr sz="2800">
              <a:solidFill>
                <a:srgbClr val="B7B7B7"/>
              </a:solidFill>
              <a:latin typeface="Oswald"/>
              <a:ea typeface="Oswald"/>
              <a:cs typeface="Oswald"/>
              <a:sym typeface="Oswald"/>
            </a:endParaRPr>
          </a:p>
          <a:p>
            <a:pPr indent="0" lvl="0" marL="0" rtl="0" algn="ctr">
              <a:spcBef>
                <a:spcPts val="0"/>
              </a:spcBef>
              <a:spcAft>
                <a:spcPts val="0"/>
              </a:spcAft>
              <a:buNone/>
            </a:pPr>
            <a:r>
              <a:t/>
            </a:r>
            <a:endParaRPr sz="2800">
              <a:solidFill>
                <a:srgbClr val="B7B7B7"/>
              </a:solidFill>
              <a:latin typeface="Oswald"/>
              <a:ea typeface="Oswald"/>
              <a:cs typeface="Oswald"/>
              <a:sym typeface="Oswald"/>
            </a:endParaRPr>
          </a:p>
          <a:p>
            <a:pPr indent="0" lvl="0" marL="0" marR="0" rtl="0" algn="ctr">
              <a:lnSpc>
                <a:spcPct val="100000"/>
              </a:lnSpc>
              <a:spcBef>
                <a:spcPts val="0"/>
              </a:spcBef>
              <a:spcAft>
                <a:spcPts val="0"/>
              </a:spcAft>
              <a:buNone/>
            </a:pPr>
            <a:r>
              <a:rPr lang="en" sz="1800">
                <a:solidFill>
                  <a:srgbClr val="B7B7B7"/>
                </a:solidFill>
                <a:latin typeface="Cabin"/>
                <a:ea typeface="Cabin"/>
                <a:cs typeface="Cabin"/>
                <a:sym typeface="Cabin"/>
              </a:rPr>
              <a:t>Student work from arts-based private school </a:t>
            </a:r>
            <a:r>
              <a:rPr b="1" lang="en" sz="1800">
                <a:solidFill>
                  <a:srgbClr val="FFFFFF"/>
                </a:solidFill>
                <a:latin typeface="Cabin"/>
                <a:ea typeface="Cabin"/>
                <a:cs typeface="Cabin"/>
                <a:sym typeface="Cabin"/>
              </a:rPr>
              <a:t>Trent College</a:t>
            </a:r>
            <a:r>
              <a:rPr lang="en" sz="1800">
                <a:solidFill>
                  <a:srgbClr val="B7B7B7"/>
                </a:solidFill>
                <a:latin typeface="Cabin"/>
                <a:ea typeface="Cabin"/>
                <a:cs typeface="Cabin"/>
                <a:sym typeface="Cabin"/>
              </a:rPr>
              <a:t> (Nottingham UK)</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1800">
                <a:solidFill>
                  <a:srgbClr val="B7B7B7"/>
                </a:solidFill>
                <a:latin typeface="Cabin"/>
                <a:ea typeface="Cabin"/>
                <a:cs typeface="Cabin"/>
                <a:sym typeface="Cabin"/>
              </a:rPr>
              <a:t>coloured pencil</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1800">
                <a:solidFill>
                  <a:srgbClr val="B7B7B7"/>
                </a:solidFill>
                <a:latin typeface="Cabin"/>
                <a:ea typeface="Cabin"/>
                <a:cs typeface="Cabin"/>
                <a:sym typeface="Cabin"/>
              </a:rPr>
              <a:t>16 x 24” </a:t>
            </a:r>
            <a:endParaRPr sz="1800">
              <a:solidFill>
                <a:srgbClr val="B7B7B7"/>
              </a:solidFill>
              <a:latin typeface="Cabin"/>
              <a:ea typeface="Cabin"/>
              <a:cs typeface="Cabin"/>
              <a:sym typeface="Cabin"/>
            </a:endParaRPr>
          </a:p>
        </p:txBody>
      </p:sp>
      <p:pic>
        <p:nvPicPr>
          <p:cNvPr descr="Image from https://pbs.twimg.com/media/EIijOrqXkAAfRjm.jpg" id="160" name="Google Shape;160;p32"/>
          <p:cNvPicPr preferRelativeResize="0"/>
          <p:nvPr/>
        </p:nvPicPr>
        <p:blipFill>
          <a:blip r:embed="rId3">
            <a:alphaModFix/>
          </a:blip>
          <a:stretch>
            <a:fillRect/>
          </a:stretch>
        </p:blipFill>
        <p:spPr>
          <a:xfrm>
            <a:off x="0" y="0"/>
            <a:ext cx="5143500" cy="6858000"/>
          </a:xfrm>
          <a:prstGeom prst="rect">
            <a:avLst/>
          </a:prstGeom>
          <a:noFill/>
          <a:ln>
            <a:noFill/>
          </a:ln>
        </p:spPr>
      </p:pic>
      <p:pic>
        <p:nvPicPr>
          <p:cNvPr id="161" name="Google Shape;161;p32"/>
          <p:cNvPicPr preferRelativeResize="0"/>
          <p:nvPr/>
        </p:nvPicPr>
        <p:blipFill>
          <a:blip r:embed="rId4">
            <a:alphaModFix/>
          </a:blip>
          <a:stretch>
            <a:fillRect/>
          </a:stretch>
        </p:blipFill>
        <p:spPr>
          <a:xfrm>
            <a:off x="6000688" y="4572125"/>
            <a:ext cx="2286125" cy="22861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95"/>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Jacob Schelew, </a:t>
            </a:r>
            <a:r>
              <a:rPr lang="en">
                <a:solidFill>
                  <a:srgbClr val="B7B7B7"/>
                </a:solidFill>
              </a:rPr>
              <a:t>graphite on paper, Fall 2021</a:t>
            </a:r>
            <a:endParaRPr sz="2400">
              <a:solidFill>
                <a:srgbClr val="B7B7B7"/>
              </a:solidFill>
            </a:endParaRPr>
          </a:p>
        </p:txBody>
      </p:sp>
      <p:pic>
        <p:nvPicPr>
          <p:cNvPr id="639" name="Google Shape;639;p95"/>
          <p:cNvPicPr preferRelativeResize="0"/>
          <p:nvPr/>
        </p:nvPicPr>
        <p:blipFill>
          <a:blip r:embed="rId3">
            <a:alphaModFix/>
          </a:blip>
          <a:stretch>
            <a:fillRect/>
          </a:stretch>
        </p:blipFill>
        <p:spPr>
          <a:xfrm>
            <a:off x="561733" y="5"/>
            <a:ext cx="8020536" cy="61758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96"/>
          <p:cNvSpPr txBox="1"/>
          <p:nvPr>
            <p:ph type="title"/>
          </p:nvPr>
        </p:nvSpPr>
        <p:spPr>
          <a:xfrm>
            <a:off x="5257800" y="0"/>
            <a:ext cx="38865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Hugh Sullivan</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2021</a:t>
            </a:r>
            <a:endParaRPr sz="2400">
              <a:solidFill>
                <a:srgbClr val="B7B7B7"/>
              </a:solidFill>
            </a:endParaRPr>
          </a:p>
        </p:txBody>
      </p:sp>
      <p:pic>
        <p:nvPicPr>
          <p:cNvPr id="645" name="Google Shape;645;p96"/>
          <p:cNvPicPr preferRelativeResize="0"/>
          <p:nvPr/>
        </p:nvPicPr>
        <p:blipFill>
          <a:blip r:embed="rId3">
            <a:alphaModFix/>
          </a:blip>
          <a:stretch>
            <a:fillRect/>
          </a:stretch>
        </p:blipFill>
        <p:spPr>
          <a:xfrm>
            <a:off x="10" y="9"/>
            <a:ext cx="5275367"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97"/>
          <p:cNvSpPr txBox="1"/>
          <p:nvPr>
            <p:ph type="title"/>
          </p:nvPr>
        </p:nvSpPr>
        <p:spPr>
          <a:xfrm>
            <a:off x="5257800" y="0"/>
            <a:ext cx="38865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Saeyoon Yang</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2021</a:t>
            </a:r>
            <a:endParaRPr sz="2400">
              <a:solidFill>
                <a:srgbClr val="B7B7B7"/>
              </a:solidFill>
            </a:endParaRPr>
          </a:p>
        </p:txBody>
      </p:sp>
      <p:pic>
        <p:nvPicPr>
          <p:cNvPr id="651" name="Google Shape;651;p97"/>
          <p:cNvPicPr preferRelativeResize="0"/>
          <p:nvPr/>
        </p:nvPicPr>
        <p:blipFill>
          <a:blip r:embed="rId3">
            <a:alphaModFix/>
          </a:blip>
          <a:stretch>
            <a:fillRect/>
          </a:stretch>
        </p:blipFill>
        <p:spPr>
          <a:xfrm>
            <a:off x="4" y="-8"/>
            <a:ext cx="5235088"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98"/>
          <p:cNvSpPr txBox="1"/>
          <p:nvPr>
            <p:ph type="title"/>
          </p:nvPr>
        </p:nvSpPr>
        <p:spPr>
          <a:xfrm>
            <a:off x="5257800" y="0"/>
            <a:ext cx="38865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Aliza Seroy</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2021</a:t>
            </a:r>
            <a:endParaRPr sz="2400">
              <a:solidFill>
                <a:srgbClr val="B7B7B7"/>
              </a:solidFill>
            </a:endParaRPr>
          </a:p>
        </p:txBody>
      </p:sp>
      <p:pic>
        <p:nvPicPr>
          <p:cNvPr id="657" name="Google Shape;657;p98"/>
          <p:cNvPicPr preferRelativeResize="0"/>
          <p:nvPr/>
        </p:nvPicPr>
        <p:blipFill>
          <a:blip r:embed="rId3">
            <a:alphaModFix/>
          </a:blip>
          <a:stretch>
            <a:fillRect/>
          </a:stretch>
        </p:blipFill>
        <p:spPr>
          <a:xfrm>
            <a:off x="17" y="-2"/>
            <a:ext cx="5137033"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99"/>
          <p:cNvSpPr txBox="1"/>
          <p:nvPr>
            <p:ph type="title"/>
          </p:nvPr>
        </p:nvSpPr>
        <p:spPr>
          <a:xfrm>
            <a:off x="5257800" y="0"/>
            <a:ext cx="38865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Julia Kienast</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2021</a:t>
            </a:r>
            <a:endParaRPr sz="2400">
              <a:solidFill>
                <a:srgbClr val="B7B7B7"/>
              </a:solidFill>
            </a:endParaRPr>
          </a:p>
        </p:txBody>
      </p:sp>
      <p:pic>
        <p:nvPicPr>
          <p:cNvPr id="663" name="Google Shape;663;p99"/>
          <p:cNvPicPr preferRelativeResize="0"/>
          <p:nvPr/>
        </p:nvPicPr>
        <p:blipFill>
          <a:blip r:embed="rId3">
            <a:alphaModFix/>
          </a:blip>
          <a:stretch>
            <a:fillRect/>
          </a:stretch>
        </p:blipFill>
        <p:spPr>
          <a:xfrm>
            <a:off x="8" y="9"/>
            <a:ext cx="5255149"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100"/>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Rovinne Tiamson, </a:t>
            </a:r>
            <a:r>
              <a:rPr lang="en">
                <a:solidFill>
                  <a:srgbClr val="B7B7B7"/>
                </a:solidFill>
              </a:rPr>
              <a:t>graphite on paper, Fall 2021</a:t>
            </a:r>
            <a:endParaRPr sz="2400">
              <a:solidFill>
                <a:srgbClr val="B7B7B7"/>
              </a:solidFill>
            </a:endParaRPr>
          </a:p>
        </p:txBody>
      </p:sp>
      <p:pic>
        <p:nvPicPr>
          <p:cNvPr id="669" name="Google Shape;669;p100"/>
          <p:cNvPicPr preferRelativeResize="0"/>
          <p:nvPr/>
        </p:nvPicPr>
        <p:blipFill>
          <a:blip r:embed="rId3">
            <a:alphaModFix/>
          </a:blip>
          <a:stretch>
            <a:fillRect/>
          </a:stretch>
        </p:blipFill>
        <p:spPr>
          <a:xfrm>
            <a:off x="509015" y="-4"/>
            <a:ext cx="8125971" cy="61758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01"/>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Katherine Boyle, </a:t>
            </a:r>
            <a:r>
              <a:rPr lang="en">
                <a:solidFill>
                  <a:srgbClr val="B7B7B7"/>
                </a:solidFill>
              </a:rPr>
              <a:t>graphite on paper, Fall 2021</a:t>
            </a:r>
            <a:endParaRPr sz="2400">
              <a:solidFill>
                <a:srgbClr val="B7B7B7"/>
              </a:solidFill>
            </a:endParaRPr>
          </a:p>
        </p:txBody>
      </p:sp>
      <p:pic>
        <p:nvPicPr>
          <p:cNvPr id="675" name="Google Shape;675;p101"/>
          <p:cNvPicPr preferRelativeResize="0"/>
          <p:nvPr/>
        </p:nvPicPr>
        <p:blipFill rotWithShape="1">
          <a:blip r:embed="rId3">
            <a:alphaModFix/>
          </a:blip>
          <a:srcRect b="25045" l="14390" r="15032" t="24894"/>
          <a:stretch/>
        </p:blipFill>
        <p:spPr>
          <a:xfrm>
            <a:off x="150" y="1150687"/>
            <a:ext cx="9144001" cy="45566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102"/>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Marina Van Wart, </a:t>
            </a:r>
            <a:r>
              <a:rPr lang="en">
                <a:solidFill>
                  <a:srgbClr val="B7B7B7"/>
                </a:solidFill>
              </a:rPr>
              <a:t>graphite on paper, Fall 2021</a:t>
            </a:r>
            <a:endParaRPr sz="2400">
              <a:solidFill>
                <a:srgbClr val="B7B7B7"/>
              </a:solidFill>
            </a:endParaRPr>
          </a:p>
        </p:txBody>
      </p:sp>
      <p:pic>
        <p:nvPicPr>
          <p:cNvPr id="681" name="Google Shape;681;p102"/>
          <p:cNvPicPr preferRelativeResize="0"/>
          <p:nvPr/>
        </p:nvPicPr>
        <p:blipFill>
          <a:blip r:embed="rId3">
            <a:alphaModFix/>
          </a:blip>
          <a:stretch>
            <a:fillRect/>
          </a:stretch>
        </p:blipFill>
        <p:spPr>
          <a:xfrm>
            <a:off x="-8" y="1005811"/>
            <a:ext cx="9143999" cy="484636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p103"/>
          <p:cNvPicPr preferRelativeResize="0"/>
          <p:nvPr/>
        </p:nvPicPr>
        <p:blipFill>
          <a:blip r:embed="rId3">
            <a:alphaModFix/>
          </a:blip>
          <a:stretch>
            <a:fillRect/>
          </a:stretch>
        </p:blipFill>
        <p:spPr>
          <a:xfrm>
            <a:off x="2331722" y="2232731"/>
            <a:ext cx="2194559" cy="2874873"/>
          </a:xfrm>
          <a:prstGeom prst="rect">
            <a:avLst/>
          </a:prstGeom>
          <a:noFill/>
          <a:ln>
            <a:noFill/>
          </a:ln>
        </p:spPr>
      </p:pic>
      <p:pic>
        <p:nvPicPr>
          <p:cNvPr id="687" name="Google Shape;687;p103"/>
          <p:cNvPicPr preferRelativeResize="0"/>
          <p:nvPr/>
        </p:nvPicPr>
        <p:blipFill>
          <a:blip r:embed="rId4">
            <a:alphaModFix/>
          </a:blip>
          <a:stretch>
            <a:fillRect/>
          </a:stretch>
        </p:blipFill>
        <p:spPr>
          <a:xfrm>
            <a:off x="4632958" y="30"/>
            <a:ext cx="2194560" cy="1766620"/>
          </a:xfrm>
          <a:prstGeom prst="rect">
            <a:avLst/>
          </a:prstGeom>
          <a:noFill/>
          <a:ln>
            <a:noFill/>
          </a:ln>
        </p:spPr>
      </p:pic>
      <p:pic>
        <p:nvPicPr>
          <p:cNvPr id="688" name="Google Shape;688;p103"/>
          <p:cNvPicPr preferRelativeResize="0"/>
          <p:nvPr/>
        </p:nvPicPr>
        <p:blipFill>
          <a:blip r:embed="rId5">
            <a:alphaModFix/>
          </a:blip>
          <a:stretch>
            <a:fillRect/>
          </a:stretch>
        </p:blipFill>
        <p:spPr>
          <a:xfrm>
            <a:off x="6233229" y="5308776"/>
            <a:ext cx="2910766" cy="1542725"/>
          </a:xfrm>
          <a:prstGeom prst="rect">
            <a:avLst/>
          </a:prstGeom>
          <a:noFill/>
          <a:ln>
            <a:noFill/>
          </a:ln>
        </p:spPr>
      </p:pic>
      <p:pic>
        <p:nvPicPr>
          <p:cNvPr id="689" name="Google Shape;689;p103"/>
          <p:cNvPicPr preferRelativeResize="0"/>
          <p:nvPr/>
        </p:nvPicPr>
        <p:blipFill rotWithShape="1">
          <a:blip r:embed="rId6">
            <a:alphaModFix/>
          </a:blip>
          <a:srcRect b="24878" l="14390" r="15032" t="24893"/>
          <a:stretch/>
        </p:blipFill>
        <p:spPr>
          <a:xfrm>
            <a:off x="2671168" y="5315273"/>
            <a:ext cx="3085451" cy="1542725"/>
          </a:xfrm>
          <a:prstGeom prst="rect">
            <a:avLst/>
          </a:prstGeom>
          <a:noFill/>
          <a:ln>
            <a:noFill/>
          </a:ln>
        </p:spPr>
      </p:pic>
      <p:pic>
        <p:nvPicPr>
          <p:cNvPr id="690" name="Google Shape;690;p103"/>
          <p:cNvPicPr preferRelativeResize="0"/>
          <p:nvPr/>
        </p:nvPicPr>
        <p:blipFill>
          <a:blip r:embed="rId7">
            <a:alphaModFix/>
          </a:blip>
          <a:stretch>
            <a:fillRect/>
          </a:stretch>
        </p:blipFill>
        <p:spPr>
          <a:xfrm>
            <a:off x="6949444" y="2238218"/>
            <a:ext cx="2194560" cy="2863900"/>
          </a:xfrm>
          <a:prstGeom prst="rect">
            <a:avLst/>
          </a:prstGeom>
          <a:noFill/>
          <a:ln>
            <a:noFill/>
          </a:ln>
        </p:spPr>
      </p:pic>
      <p:pic>
        <p:nvPicPr>
          <p:cNvPr id="691" name="Google Shape;691;p103"/>
          <p:cNvPicPr preferRelativeResize="0"/>
          <p:nvPr/>
        </p:nvPicPr>
        <p:blipFill>
          <a:blip r:embed="rId8">
            <a:alphaModFix/>
          </a:blip>
          <a:stretch>
            <a:fillRect/>
          </a:stretch>
        </p:blipFill>
        <p:spPr>
          <a:xfrm>
            <a:off x="6949438" y="14"/>
            <a:ext cx="2194559" cy="1689810"/>
          </a:xfrm>
          <a:prstGeom prst="rect">
            <a:avLst/>
          </a:prstGeom>
          <a:noFill/>
          <a:ln>
            <a:noFill/>
          </a:ln>
        </p:spPr>
      </p:pic>
      <p:pic>
        <p:nvPicPr>
          <p:cNvPr id="692" name="Google Shape;692;p103"/>
          <p:cNvPicPr preferRelativeResize="0"/>
          <p:nvPr/>
        </p:nvPicPr>
        <p:blipFill rotWithShape="1">
          <a:blip r:embed="rId9">
            <a:alphaModFix/>
          </a:blip>
          <a:srcRect b="25402" l="11802" r="11756" t="19519"/>
          <a:stretch/>
        </p:blipFill>
        <p:spPr>
          <a:xfrm>
            <a:off x="2316479" y="25"/>
            <a:ext cx="2194560" cy="2062888"/>
          </a:xfrm>
          <a:prstGeom prst="rect">
            <a:avLst/>
          </a:prstGeom>
          <a:noFill/>
          <a:ln>
            <a:noFill/>
          </a:ln>
        </p:spPr>
      </p:pic>
      <p:pic>
        <p:nvPicPr>
          <p:cNvPr id="693" name="Google Shape;693;p103"/>
          <p:cNvPicPr preferRelativeResize="0"/>
          <p:nvPr/>
        </p:nvPicPr>
        <p:blipFill>
          <a:blip r:embed="rId10">
            <a:alphaModFix/>
          </a:blip>
          <a:stretch>
            <a:fillRect/>
          </a:stretch>
        </p:blipFill>
        <p:spPr>
          <a:xfrm>
            <a:off x="0" y="7"/>
            <a:ext cx="2194560" cy="1689810"/>
          </a:xfrm>
          <a:prstGeom prst="rect">
            <a:avLst/>
          </a:prstGeom>
          <a:noFill/>
          <a:ln>
            <a:noFill/>
          </a:ln>
        </p:spPr>
      </p:pic>
      <p:pic>
        <p:nvPicPr>
          <p:cNvPr id="694" name="Google Shape;694;p103"/>
          <p:cNvPicPr preferRelativeResize="0"/>
          <p:nvPr/>
        </p:nvPicPr>
        <p:blipFill>
          <a:blip r:embed="rId11">
            <a:alphaModFix/>
          </a:blip>
          <a:stretch>
            <a:fillRect/>
          </a:stretch>
        </p:blipFill>
        <p:spPr>
          <a:xfrm>
            <a:off x="4640588" y="2205302"/>
            <a:ext cx="2194560" cy="2929738"/>
          </a:xfrm>
          <a:prstGeom prst="rect">
            <a:avLst/>
          </a:prstGeom>
          <a:noFill/>
          <a:ln>
            <a:noFill/>
          </a:ln>
        </p:spPr>
      </p:pic>
      <p:pic>
        <p:nvPicPr>
          <p:cNvPr id="695" name="Google Shape;695;p103"/>
          <p:cNvPicPr preferRelativeResize="0"/>
          <p:nvPr/>
        </p:nvPicPr>
        <p:blipFill>
          <a:blip r:embed="rId12">
            <a:alphaModFix/>
          </a:blip>
          <a:stretch>
            <a:fillRect/>
          </a:stretch>
        </p:blipFill>
        <p:spPr>
          <a:xfrm>
            <a:off x="-6" y="5190136"/>
            <a:ext cx="2194562" cy="1667865"/>
          </a:xfrm>
          <a:prstGeom prst="rect">
            <a:avLst/>
          </a:prstGeom>
          <a:noFill/>
          <a:ln>
            <a:noFill/>
          </a:ln>
        </p:spPr>
      </p:pic>
      <p:pic>
        <p:nvPicPr>
          <p:cNvPr id="696" name="Google Shape;696;p103"/>
          <p:cNvPicPr preferRelativeResize="0"/>
          <p:nvPr/>
        </p:nvPicPr>
        <p:blipFill>
          <a:blip r:embed="rId13">
            <a:alphaModFix/>
          </a:blip>
          <a:stretch>
            <a:fillRect/>
          </a:stretch>
        </p:blipFill>
        <p:spPr>
          <a:xfrm>
            <a:off x="-7" y="2232743"/>
            <a:ext cx="2194561" cy="285292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5" name="Shape 165"/>
        <p:cNvGrpSpPr/>
        <p:nvPr/>
      </p:nvGrpSpPr>
      <p:grpSpPr>
        <a:xfrm>
          <a:off x="0" y="0"/>
          <a:ext cx="0" cy="0"/>
          <a:chOff x="0" y="0"/>
          <a:chExt cx="0" cy="0"/>
        </a:xfrm>
      </p:grpSpPr>
      <p:sp>
        <p:nvSpPr>
          <p:cNvPr id="166" name="Google Shape;166;p33"/>
          <p:cNvSpPr txBox="1"/>
          <p:nvPr>
            <p:ph idx="1" type="body"/>
          </p:nvPr>
        </p:nvSpPr>
        <p:spPr>
          <a:xfrm>
            <a:off x="154800" y="6002225"/>
            <a:ext cx="8834400" cy="855600"/>
          </a:xfrm>
          <a:prstGeom prst="rect">
            <a:avLst/>
          </a:prstGeom>
          <a:noFill/>
        </p:spPr>
        <p:txBody>
          <a:bodyPr anchorCtr="0" anchor="b" bIns="91425" lIns="91425" spcFirstLastPara="1" rIns="91425" wrap="square" tIns="91425">
            <a:noAutofit/>
          </a:bodyPr>
          <a:lstStyle/>
          <a:p>
            <a:pPr indent="0" lvl="0" marL="0" rtl="0" algn="ctr">
              <a:lnSpc>
                <a:spcPct val="133300"/>
              </a:lnSpc>
              <a:spcBef>
                <a:spcPts val="0"/>
              </a:spcBef>
              <a:spcAft>
                <a:spcPts val="0"/>
              </a:spcAft>
              <a:buNone/>
            </a:pPr>
            <a:r>
              <a:rPr b="1" lang="en" sz="1800">
                <a:solidFill>
                  <a:srgbClr val="EFEFEF"/>
                </a:solidFill>
                <a:latin typeface="Open Sans"/>
                <a:ea typeface="Open Sans"/>
                <a:cs typeface="Open Sans"/>
                <a:sym typeface="Open Sans"/>
              </a:rPr>
              <a:t>Boma Nnaji</a:t>
            </a:r>
            <a:r>
              <a:rPr lang="en" sz="1800">
                <a:solidFill>
                  <a:srgbClr val="EFEFEF"/>
                </a:solidFill>
                <a:latin typeface="Open Sans"/>
                <a:ea typeface="Open Sans"/>
                <a:cs typeface="Open Sans"/>
                <a:sym typeface="Open Sans"/>
              </a:rPr>
              <a:t> (Nigeria -&gt; NS) at the Halifax Shopping Centre as he painted a portrait of </a:t>
            </a:r>
            <a:r>
              <a:rPr b="1" lang="en" sz="1800">
                <a:solidFill>
                  <a:srgbClr val="EFEFEF"/>
                </a:solidFill>
                <a:latin typeface="Open Sans"/>
                <a:ea typeface="Open Sans"/>
                <a:cs typeface="Open Sans"/>
                <a:sym typeface="Open Sans"/>
              </a:rPr>
              <a:t>Eddie Carvery</a:t>
            </a:r>
            <a:r>
              <a:rPr lang="en" sz="1800">
                <a:solidFill>
                  <a:srgbClr val="EFEFEF"/>
                </a:solidFill>
                <a:latin typeface="Open Sans"/>
                <a:ea typeface="Open Sans"/>
                <a:cs typeface="Open Sans"/>
                <a:sym typeface="Open Sans"/>
              </a:rPr>
              <a:t> on Saturday</a:t>
            </a:r>
            <a:endParaRPr sz="1800">
              <a:solidFill>
                <a:srgbClr val="EFEFEF"/>
              </a:solidFill>
              <a:latin typeface="Open Sans"/>
              <a:ea typeface="Open Sans"/>
              <a:cs typeface="Open Sans"/>
              <a:sym typeface="Open Sans"/>
            </a:endParaRPr>
          </a:p>
        </p:txBody>
      </p:sp>
      <p:pic>
        <p:nvPicPr>
          <p:cNvPr id="167" name="Google Shape;167;p33"/>
          <p:cNvPicPr preferRelativeResize="0"/>
          <p:nvPr/>
        </p:nvPicPr>
        <p:blipFill>
          <a:blip r:embed="rId3">
            <a:alphaModFix/>
          </a:blip>
          <a:stretch>
            <a:fillRect/>
          </a:stretch>
        </p:blipFill>
        <p:spPr>
          <a:xfrm>
            <a:off x="0" y="855788"/>
            <a:ext cx="9144000" cy="514643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p105"/>
          <p:cNvPicPr preferRelativeResize="0"/>
          <p:nvPr/>
        </p:nvPicPr>
        <p:blipFill>
          <a:blip r:embed="rId3">
            <a:alphaModFix/>
          </a:blip>
          <a:stretch>
            <a:fillRect/>
          </a:stretch>
        </p:blipFill>
        <p:spPr>
          <a:xfrm>
            <a:off x="-2" y="0"/>
            <a:ext cx="2852929" cy="2194560"/>
          </a:xfrm>
          <a:prstGeom prst="rect">
            <a:avLst/>
          </a:prstGeom>
          <a:noFill/>
          <a:ln>
            <a:noFill/>
          </a:ln>
        </p:spPr>
      </p:pic>
      <p:pic>
        <p:nvPicPr>
          <p:cNvPr id="706" name="Google Shape;706;p105"/>
          <p:cNvPicPr preferRelativeResize="0"/>
          <p:nvPr/>
        </p:nvPicPr>
        <p:blipFill>
          <a:blip r:embed="rId4">
            <a:alphaModFix/>
          </a:blip>
          <a:stretch>
            <a:fillRect/>
          </a:stretch>
        </p:blipFill>
        <p:spPr>
          <a:xfrm>
            <a:off x="0" y="4663432"/>
            <a:ext cx="2501799" cy="2194560"/>
          </a:xfrm>
          <a:prstGeom prst="rect">
            <a:avLst/>
          </a:prstGeom>
          <a:noFill/>
          <a:ln>
            <a:noFill/>
          </a:ln>
        </p:spPr>
      </p:pic>
      <p:pic>
        <p:nvPicPr>
          <p:cNvPr id="707" name="Google Shape;707;p105"/>
          <p:cNvPicPr preferRelativeResize="0"/>
          <p:nvPr/>
        </p:nvPicPr>
        <p:blipFill>
          <a:blip r:embed="rId5">
            <a:alphaModFix/>
          </a:blip>
          <a:stretch>
            <a:fillRect/>
          </a:stretch>
        </p:blipFill>
        <p:spPr>
          <a:xfrm>
            <a:off x="3145542" y="4663430"/>
            <a:ext cx="2852929" cy="2194560"/>
          </a:xfrm>
          <a:prstGeom prst="rect">
            <a:avLst/>
          </a:prstGeom>
          <a:noFill/>
          <a:ln>
            <a:noFill/>
          </a:ln>
        </p:spPr>
      </p:pic>
      <p:pic>
        <p:nvPicPr>
          <p:cNvPr id="708" name="Google Shape;708;p105"/>
          <p:cNvPicPr preferRelativeResize="0"/>
          <p:nvPr/>
        </p:nvPicPr>
        <p:blipFill>
          <a:blip r:embed="rId6">
            <a:alphaModFix/>
          </a:blip>
          <a:stretch>
            <a:fillRect/>
          </a:stretch>
        </p:blipFill>
        <p:spPr>
          <a:xfrm>
            <a:off x="-12" y="2331708"/>
            <a:ext cx="2962656" cy="2194560"/>
          </a:xfrm>
          <a:prstGeom prst="rect">
            <a:avLst/>
          </a:prstGeom>
          <a:noFill/>
          <a:ln>
            <a:noFill/>
          </a:ln>
        </p:spPr>
      </p:pic>
      <p:pic>
        <p:nvPicPr>
          <p:cNvPr id="709" name="Google Shape;709;p105"/>
          <p:cNvPicPr preferRelativeResize="0"/>
          <p:nvPr/>
        </p:nvPicPr>
        <p:blipFill>
          <a:blip r:embed="rId7">
            <a:alphaModFix/>
          </a:blip>
          <a:stretch>
            <a:fillRect/>
          </a:stretch>
        </p:blipFill>
        <p:spPr>
          <a:xfrm>
            <a:off x="3140050" y="-2"/>
            <a:ext cx="2863900" cy="2194560"/>
          </a:xfrm>
          <a:prstGeom prst="rect">
            <a:avLst/>
          </a:prstGeom>
          <a:noFill/>
          <a:ln>
            <a:noFill/>
          </a:ln>
        </p:spPr>
      </p:pic>
      <p:pic>
        <p:nvPicPr>
          <p:cNvPr id="710" name="Google Shape;710;p105"/>
          <p:cNvPicPr preferRelativeResize="0"/>
          <p:nvPr/>
        </p:nvPicPr>
        <p:blipFill>
          <a:blip r:embed="rId8">
            <a:alphaModFix/>
          </a:blip>
          <a:stretch>
            <a:fillRect/>
          </a:stretch>
        </p:blipFill>
        <p:spPr>
          <a:xfrm>
            <a:off x="6291063" y="-3"/>
            <a:ext cx="2852927" cy="2194560"/>
          </a:xfrm>
          <a:prstGeom prst="rect">
            <a:avLst/>
          </a:prstGeom>
          <a:noFill/>
          <a:ln>
            <a:noFill/>
          </a:ln>
        </p:spPr>
      </p:pic>
      <p:pic>
        <p:nvPicPr>
          <p:cNvPr id="711" name="Google Shape;711;p105"/>
          <p:cNvPicPr preferRelativeResize="0"/>
          <p:nvPr/>
        </p:nvPicPr>
        <p:blipFill>
          <a:blip r:embed="rId9">
            <a:alphaModFix/>
          </a:blip>
          <a:stretch>
            <a:fillRect/>
          </a:stretch>
        </p:blipFill>
        <p:spPr>
          <a:xfrm>
            <a:off x="6291063" y="2331701"/>
            <a:ext cx="2852927" cy="2194560"/>
          </a:xfrm>
          <a:prstGeom prst="rect">
            <a:avLst/>
          </a:prstGeom>
          <a:noFill/>
          <a:ln>
            <a:noFill/>
          </a:ln>
        </p:spPr>
      </p:pic>
      <p:pic>
        <p:nvPicPr>
          <p:cNvPr id="712" name="Google Shape;712;p105"/>
          <p:cNvPicPr preferRelativeResize="0"/>
          <p:nvPr/>
        </p:nvPicPr>
        <p:blipFill>
          <a:blip r:embed="rId10">
            <a:alphaModFix/>
          </a:blip>
          <a:stretch>
            <a:fillRect/>
          </a:stretch>
        </p:blipFill>
        <p:spPr>
          <a:xfrm>
            <a:off x="6291075" y="4663436"/>
            <a:ext cx="2852927" cy="2194560"/>
          </a:xfrm>
          <a:prstGeom prst="rect">
            <a:avLst/>
          </a:prstGeom>
          <a:noFill/>
          <a:ln>
            <a:noFill/>
          </a:ln>
        </p:spPr>
      </p:pic>
      <p:pic>
        <p:nvPicPr>
          <p:cNvPr id="713" name="Google Shape;713;p105"/>
          <p:cNvPicPr preferRelativeResize="0"/>
          <p:nvPr/>
        </p:nvPicPr>
        <p:blipFill>
          <a:blip r:embed="rId11">
            <a:alphaModFix/>
          </a:blip>
          <a:stretch>
            <a:fillRect/>
          </a:stretch>
        </p:blipFill>
        <p:spPr>
          <a:xfrm>
            <a:off x="3151025" y="2331704"/>
            <a:ext cx="2841957" cy="219456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106"/>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Sasha Fillmore, </a:t>
            </a:r>
            <a:r>
              <a:rPr lang="en">
                <a:solidFill>
                  <a:srgbClr val="B7B7B7"/>
                </a:solidFill>
              </a:rPr>
              <a:t>graphite on paper, Fall 2021</a:t>
            </a:r>
            <a:endParaRPr sz="2400">
              <a:solidFill>
                <a:srgbClr val="B7B7B7"/>
              </a:solidFill>
            </a:endParaRPr>
          </a:p>
        </p:txBody>
      </p:sp>
      <p:pic>
        <p:nvPicPr>
          <p:cNvPr id="719" name="Google Shape;719;p106"/>
          <p:cNvPicPr preferRelativeResize="0"/>
          <p:nvPr/>
        </p:nvPicPr>
        <p:blipFill>
          <a:blip r:embed="rId3">
            <a:alphaModFix/>
          </a:blip>
          <a:stretch>
            <a:fillRect/>
          </a:stretch>
        </p:blipFill>
        <p:spPr>
          <a:xfrm>
            <a:off x="557716" y="0"/>
            <a:ext cx="8028568" cy="61758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107"/>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Bishir Green, </a:t>
            </a:r>
            <a:r>
              <a:rPr lang="en">
                <a:solidFill>
                  <a:srgbClr val="B7B7B7"/>
                </a:solidFill>
              </a:rPr>
              <a:t>graphite on paper, Fall 2021</a:t>
            </a:r>
            <a:endParaRPr sz="2400">
              <a:solidFill>
                <a:srgbClr val="B7B7B7"/>
              </a:solidFill>
            </a:endParaRPr>
          </a:p>
        </p:txBody>
      </p:sp>
      <p:pic>
        <p:nvPicPr>
          <p:cNvPr id="725" name="Google Shape;725;p107"/>
          <p:cNvPicPr preferRelativeResize="0"/>
          <p:nvPr/>
        </p:nvPicPr>
        <p:blipFill>
          <a:blip r:embed="rId3">
            <a:alphaModFix/>
          </a:blip>
          <a:stretch>
            <a:fillRect/>
          </a:stretch>
        </p:blipFill>
        <p:spPr>
          <a:xfrm>
            <a:off x="542275" y="3"/>
            <a:ext cx="8059452" cy="61758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108"/>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Sophia Hewitt, </a:t>
            </a:r>
            <a:r>
              <a:rPr lang="en">
                <a:solidFill>
                  <a:srgbClr val="B7B7B7"/>
                </a:solidFill>
              </a:rPr>
              <a:t>graphite on paper, Fall 2021</a:t>
            </a:r>
            <a:endParaRPr sz="2400">
              <a:solidFill>
                <a:srgbClr val="B7B7B7"/>
              </a:solidFill>
            </a:endParaRPr>
          </a:p>
        </p:txBody>
      </p:sp>
      <p:pic>
        <p:nvPicPr>
          <p:cNvPr id="731" name="Google Shape;731;p108"/>
          <p:cNvPicPr preferRelativeResize="0"/>
          <p:nvPr/>
        </p:nvPicPr>
        <p:blipFill>
          <a:blip r:embed="rId3">
            <a:alphaModFix/>
          </a:blip>
          <a:stretch>
            <a:fillRect/>
          </a:stretch>
        </p:blipFill>
        <p:spPr>
          <a:xfrm>
            <a:off x="557713" y="6"/>
            <a:ext cx="8028569" cy="61758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109"/>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Hannah Makhoul, </a:t>
            </a:r>
            <a:r>
              <a:rPr lang="en">
                <a:solidFill>
                  <a:srgbClr val="B7B7B7"/>
                </a:solidFill>
              </a:rPr>
              <a:t>graphite on paper, Fall 2021</a:t>
            </a:r>
            <a:endParaRPr sz="2400">
              <a:solidFill>
                <a:srgbClr val="B7B7B7"/>
              </a:solidFill>
            </a:endParaRPr>
          </a:p>
        </p:txBody>
      </p:sp>
      <p:pic>
        <p:nvPicPr>
          <p:cNvPr id="737" name="Google Shape;737;p109"/>
          <p:cNvPicPr preferRelativeResize="0"/>
          <p:nvPr/>
        </p:nvPicPr>
        <p:blipFill>
          <a:blip r:embed="rId3">
            <a:alphaModFix/>
          </a:blip>
          <a:stretch>
            <a:fillRect/>
          </a:stretch>
        </p:blipFill>
        <p:spPr>
          <a:xfrm>
            <a:off x="403373" y="10"/>
            <a:ext cx="8337256" cy="61758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10"/>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Andrew Santiago, </a:t>
            </a:r>
            <a:r>
              <a:rPr lang="en">
                <a:solidFill>
                  <a:srgbClr val="B7B7B7"/>
                </a:solidFill>
              </a:rPr>
              <a:t>graphite on paper, Fall 2021</a:t>
            </a:r>
            <a:endParaRPr sz="2400">
              <a:solidFill>
                <a:srgbClr val="B7B7B7"/>
              </a:solidFill>
            </a:endParaRPr>
          </a:p>
        </p:txBody>
      </p:sp>
      <p:pic>
        <p:nvPicPr>
          <p:cNvPr id="743" name="Google Shape;743;p110"/>
          <p:cNvPicPr preferRelativeResize="0"/>
          <p:nvPr/>
        </p:nvPicPr>
        <p:blipFill>
          <a:blip r:embed="rId3">
            <a:alphaModFix/>
          </a:blip>
          <a:stretch>
            <a:fillRect/>
          </a:stretch>
        </p:blipFill>
        <p:spPr>
          <a:xfrm>
            <a:off x="573200" y="-7"/>
            <a:ext cx="7997590" cy="61758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11"/>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Elgin Wilson, </a:t>
            </a:r>
            <a:r>
              <a:rPr lang="en">
                <a:solidFill>
                  <a:srgbClr val="B7B7B7"/>
                </a:solidFill>
              </a:rPr>
              <a:t>graphite on paper, Fall 2021</a:t>
            </a:r>
            <a:endParaRPr sz="2400">
              <a:solidFill>
                <a:srgbClr val="B7B7B7"/>
              </a:solidFill>
            </a:endParaRPr>
          </a:p>
        </p:txBody>
      </p:sp>
      <p:pic>
        <p:nvPicPr>
          <p:cNvPr id="749" name="Google Shape;749;p111"/>
          <p:cNvPicPr preferRelativeResize="0"/>
          <p:nvPr/>
        </p:nvPicPr>
        <p:blipFill>
          <a:blip r:embed="rId3">
            <a:alphaModFix/>
          </a:blip>
          <a:stretch>
            <a:fillRect/>
          </a:stretch>
        </p:blipFill>
        <p:spPr>
          <a:xfrm>
            <a:off x="557710" y="-3"/>
            <a:ext cx="8028568" cy="61758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12"/>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Ryan Bezanson, </a:t>
            </a:r>
            <a:r>
              <a:rPr lang="en">
                <a:solidFill>
                  <a:srgbClr val="B7B7B7"/>
                </a:solidFill>
              </a:rPr>
              <a:t>graphite on paper, Fall 2021</a:t>
            </a:r>
            <a:endParaRPr sz="2400">
              <a:solidFill>
                <a:srgbClr val="B7B7B7"/>
              </a:solidFill>
            </a:endParaRPr>
          </a:p>
        </p:txBody>
      </p:sp>
      <p:pic>
        <p:nvPicPr>
          <p:cNvPr id="755" name="Google Shape;755;p112"/>
          <p:cNvPicPr preferRelativeResize="0"/>
          <p:nvPr/>
        </p:nvPicPr>
        <p:blipFill>
          <a:blip r:embed="rId3">
            <a:alphaModFix/>
          </a:blip>
          <a:stretch>
            <a:fillRect/>
          </a:stretch>
        </p:blipFill>
        <p:spPr>
          <a:xfrm>
            <a:off x="1051813" y="12"/>
            <a:ext cx="7040369" cy="61758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113"/>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Oula Martin, </a:t>
            </a:r>
            <a:r>
              <a:rPr lang="en">
                <a:solidFill>
                  <a:srgbClr val="B7B7B7"/>
                </a:solidFill>
              </a:rPr>
              <a:t>graphite on paper, Fall 2021</a:t>
            </a:r>
            <a:endParaRPr sz="2400">
              <a:solidFill>
                <a:srgbClr val="B7B7B7"/>
              </a:solidFill>
            </a:endParaRPr>
          </a:p>
        </p:txBody>
      </p:sp>
      <p:pic>
        <p:nvPicPr>
          <p:cNvPr id="761" name="Google Shape;761;p113"/>
          <p:cNvPicPr preferRelativeResize="0"/>
          <p:nvPr/>
        </p:nvPicPr>
        <p:blipFill>
          <a:blip r:embed="rId3">
            <a:alphaModFix/>
          </a:blip>
          <a:stretch>
            <a:fillRect/>
          </a:stretch>
        </p:blipFill>
        <p:spPr>
          <a:xfrm>
            <a:off x="557751" y="-10"/>
            <a:ext cx="8028477" cy="61758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114"/>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Jack Natolino, </a:t>
            </a:r>
            <a:r>
              <a:rPr lang="en">
                <a:solidFill>
                  <a:srgbClr val="B7B7B7"/>
                </a:solidFill>
              </a:rPr>
              <a:t>graphite on paper, Fall 2021</a:t>
            </a:r>
            <a:endParaRPr sz="2400">
              <a:solidFill>
                <a:srgbClr val="B7B7B7"/>
              </a:solidFill>
            </a:endParaRPr>
          </a:p>
        </p:txBody>
      </p:sp>
      <p:pic>
        <p:nvPicPr>
          <p:cNvPr id="767" name="Google Shape;767;p114"/>
          <p:cNvPicPr preferRelativeResize="0"/>
          <p:nvPr/>
        </p:nvPicPr>
        <p:blipFill>
          <a:blip r:embed="rId3">
            <a:alphaModFix/>
          </a:blip>
          <a:stretch>
            <a:fillRect/>
          </a:stretch>
        </p:blipFill>
        <p:spPr>
          <a:xfrm>
            <a:off x="557763" y="5"/>
            <a:ext cx="8028476" cy="6175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4"/>
          <p:cNvSpPr txBox="1"/>
          <p:nvPr/>
        </p:nvSpPr>
        <p:spPr>
          <a:xfrm>
            <a:off x="6858000" y="275"/>
            <a:ext cx="2286000" cy="5029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100">
                <a:solidFill>
                  <a:srgbClr val="FFFFFF"/>
                </a:solidFill>
                <a:latin typeface="Cabin"/>
                <a:ea typeface="Cabin"/>
                <a:cs typeface="Cabin"/>
                <a:sym typeface="Cabin"/>
              </a:rPr>
              <a:t>Lawrence Paul Yuxweluptun </a:t>
            </a:r>
            <a:r>
              <a:rPr b="1" lang="en" sz="2100" u="sng">
                <a:solidFill>
                  <a:schemeClr val="hlink"/>
                </a:solidFill>
                <a:latin typeface="Cabin"/>
                <a:ea typeface="Cabin"/>
                <a:cs typeface="Cabin"/>
                <a:sym typeface="Cabin"/>
                <a:hlinkClick r:id="rId3"/>
              </a:rPr>
              <a:t>@yuxweluptun</a:t>
            </a:r>
            <a:r>
              <a:rPr b="1" lang="en" sz="2100">
                <a:solidFill>
                  <a:srgbClr val="FFFFFF"/>
                </a:solidFill>
                <a:latin typeface="Cabin"/>
                <a:ea typeface="Cabin"/>
                <a:cs typeface="Cabin"/>
                <a:sym typeface="Cabin"/>
              </a:rPr>
              <a:t> </a:t>
            </a:r>
            <a:r>
              <a:rPr i="1" lang="en" sz="2100">
                <a:solidFill>
                  <a:srgbClr val="CCCCCC"/>
                </a:solidFill>
                <a:latin typeface="Cabin"/>
                <a:ea typeface="Cabin"/>
                <a:cs typeface="Cabin"/>
                <a:sym typeface="Cabin"/>
              </a:rPr>
              <a:t>(Coast Salish and Okanagan Nation)</a:t>
            </a:r>
            <a:endParaRPr i="1" sz="2100">
              <a:solidFill>
                <a:srgbClr val="CCCCCC"/>
              </a:solidFill>
              <a:latin typeface="Cabin"/>
              <a:ea typeface="Cabin"/>
              <a:cs typeface="Cabin"/>
              <a:sym typeface="Cabin"/>
            </a:endParaRPr>
          </a:p>
          <a:p>
            <a:pPr indent="0" lvl="0" marL="0" marR="0" rtl="0" algn="ctr">
              <a:lnSpc>
                <a:spcPct val="100000"/>
              </a:lnSpc>
              <a:spcBef>
                <a:spcPts val="0"/>
              </a:spcBef>
              <a:spcAft>
                <a:spcPts val="0"/>
              </a:spcAft>
              <a:buNone/>
            </a:pPr>
            <a:r>
              <a:t/>
            </a:r>
            <a:endParaRPr i="1" sz="2100">
              <a:solidFill>
                <a:srgbClr val="CCCCCC"/>
              </a:solidFill>
              <a:latin typeface="Cabin"/>
              <a:ea typeface="Cabin"/>
              <a:cs typeface="Cabin"/>
              <a:sym typeface="Cabin"/>
            </a:endParaRPr>
          </a:p>
          <a:p>
            <a:pPr indent="0" lvl="0" marL="0" marR="0" rtl="0" algn="ctr">
              <a:lnSpc>
                <a:spcPct val="100000"/>
              </a:lnSpc>
              <a:spcBef>
                <a:spcPts val="0"/>
              </a:spcBef>
              <a:spcAft>
                <a:spcPts val="0"/>
              </a:spcAft>
              <a:buNone/>
            </a:pPr>
            <a:r>
              <a:rPr b="1" i="1" lang="en" sz="2100">
                <a:solidFill>
                  <a:srgbClr val="FFFFFF"/>
                </a:solidFill>
                <a:latin typeface="Cabin"/>
                <a:ea typeface="Cabin"/>
                <a:cs typeface="Cabin"/>
                <a:sym typeface="Cabin"/>
              </a:rPr>
              <a:t>Indian Residential School, Leaving the Shallow Graves and Going Home</a:t>
            </a:r>
            <a:endParaRPr sz="21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1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100">
                <a:solidFill>
                  <a:srgbClr val="B7B7B7"/>
                </a:solidFill>
                <a:latin typeface="Cabin"/>
                <a:ea typeface="Cabin"/>
                <a:cs typeface="Cabin"/>
                <a:sym typeface="Cabin"/>
              </a:rPr>
              <a:t>2022</a:t>
            </a:r>
            <a:endParaRPr b="1" sz="2100">
              <a:solidFill>
                <a:srgbClr val="FFFFFF"/>
              </a:solidFill>
              <a:latin typeface="Cabin"/>
              <a:ea typeface="Cabin"/>
              <a:cs typeface="Cabin"/>
              <a:sym typeface="Cabin"/>
            </a:endParaRPr>
          </a:p>
        </p:txBody>
      </p:sp>
      <p:pic>
        <p:nvPicPr>
          <p:cNvPr id="173" name="Google Shape;173;p34"/>
          <p:cNvPicPr preferRelativeResize="0"/>
          <p:nvPr/>
        </p:nvPicPr>
        <p:blipFill>
          <a:blip r:embed="rId4">
            <a:alphaModFix/>
          </a:blip>
          <a:stretch>
            <a:fillRect/>
          </a:stretch>
        </p:blipFill>
        <p:spPr>
          <a:xfrm>
            <a:off x="0" y="0"/>
            <a:ext cx="6858000" cy="6858000"/>
          </a:xfrm>
          <a:prstGeom prst="rect">
            <a:avLst/>
          </a:prstGeom>
          <a:noFill/>
          <a:ln>
            <a:noFill/>
          </a:ln>
        </p:spPr>
      </p:pic>
      <p:pic>
        <p:nvPicPr>
          <p:cNvPr id="174" name="Google Shape;174;p34"/>
          <p:cNvPicPr preferRelativeResize="0"/>
          <p:nvPr/>
        </p:nvPicPr>
        <p:blipFill>
          <a:blip r:embed="rId5">
            <a:alphaModFix/>
          </a:blip>
          <a:stretch>
            <a:fillRect/>
          </a:stretch>
        </p:blipFill>
        <p:spPr>
          <a:xfrm>
            <a:off x="7086600" y="4778717"/>
            <a:ext cx="1828800" cy="18288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id="772" name="Google Shape;772;p115"/>
          <p:cNvPicPr preferRelativeResize="0"/>
          <p:nvPr/>
        </p:nvPicPr>
        <p:blipFill>
          <a:blip r:embed="rId3">
            <a:alphaModFix/>
          </a:blip>
          <a:stretch>
            <a:fillRect/>
          </a:stretch>
        </p:blipFill>
        <p:spPr>
          <a:xfrm>
            <a:off x="-2" y="0"/>
            <a:ext cx="2852929" cy="2194560"/>
          </a:xfrm>
          <a:prstGeom prst="rect">
            <a:avLst/>
          </a:prstGeom>
          <a:noFill/>
          <a:ln>
            <a:noFill/>
          </a:ln>
        </p:spPr>
      </p:pic>
      <p:pic>
        <p:nvPicPr>
          <p:cNvPr id="773" name="Google Shape;773;p115"/>
          <p:cNvPicPr preferRelativeResize="0"/>
          <p:nvPr/>
        </p:nvPicPr>
        <p:blipFill>
          <a:blip r:embed="rId4">
            <a:alphaModFix/>
          </a:blip>
          <a:stretch>
            <a:fillRect/>
          </a:stretch>
        </p:blipFill>
        <p:spPr>
          <a:xfrm>
            <a:off x="0" y="4663432"/>
            <a:ext cx="2501799" cy="2194560"/>
          </a:xfrm>
          <a:prstGeom prst="rect">
            <a:avLst/>
          </a:prstGeom>
          <a:noFill/>
          <a:ln>
            <a:noFill/>
          </a:ln>
        </p:spPr>
      </p:pic>
      <p:pic>
        <p:nvPicPr>
          <p:cNvPr id="774" name="Google Shape;774;p115"/>
          <p:cNvPicPr preferRelativeResize="0"/>
          <p:nvPr/>
        </p:nvPicPr>
        <p:blipFill>
          <a:blip r:embed="rId5">
            <a:alphaModFix/>
          </a:blip>
          <a:stretch>
            <a:fillRect/>
          </a:stretch>
        </p:blipFill>
        <p:spPr>
          <a:xfrm>
            <a:off x="3145542" y="4663430"/>
            <a:ext cx="2852929" cy="2194560"/>
          </a:xfrm>
          <a:prstGeom prst="rect">
            <a:avLst/>
          </a:prstGeom>
          <a:noFill/>
          <a:ln>
            <a:noFill/>
          </a:ln>
        </p:spPr>
      </p:pic>
      <p:pic>
        <p:nvPicPr>
          <p:cNvPr id="775" name="Google Shape;775;p115"/>
          <p:cNvPicPr preferRelativeResize="0"/>
          <p:nvPr/>
        </p:nvPicPr>
        <p:blipFill>
          <a:blip r:embed="rId6">
            <a:alphaModFix/>
          </a:blip>
          <a:stretch>
            <a:fillRect/>
          </a:stretch>
        </p:blipFill>
        <p:spPr>
          <a:xfrm>
            <a:off x="-12" y="2331708"/>
            <a:ext cx="2962656" cy="2194560"/>
          </a:xfrm>
          <a:prstGeom prst="rect">
            <a:avLst/>
          </a:prstGeom>
          <a:noFill/>
          <a:ln>
            <a:noFill/>
          </a:ln>
        </p:spPr>
      </p:pic>
      <p:pic>
        <p:nvPicPr>
          <p:cNvPr id="776" name="Google Shape;776;p115"/>
          <p:cNvPicPr preferRelativeResize="0"/>
          <p:nvPr/>
        </p:nvPicPr>
        <p:blipFill>
          <a:blip r:embed="rId7">
            <a:alphaModFix/>
          </a:blip>
          <a:stretch>
            <a:fillRect/>
          </a:stretch>
        </p:blipFill>
        <p:spPr>
          <a:xfrm>
            <a:off x="3140050" y="-2"/>
            <a:ext cx="2863900" cy="2194560"/>
          </a:xfrm>
          <a:prstGeom prst="rect">
            <a:avLst/>
          </a:prstGeom>
          <a:noFill/>
          <a:ln>
            <a:noFill/>
          </a:ln>
        </p:spPr>
      </p:pic>
      <p:pic>
        <p:nvPicPr>
          <p:cNvPr id="777" name="Google Shape;777;p115"/>
          <p:cNvPicPr preferRelativeResize="0"/>
          <p:nvPr/>
        </p:nvPicPr>
        <p:blipFill>
          <a:blip r:embed="rId8">
            <a:alphaModFix/>
          </a:blip>
          <a:stretch>
            <a:fillRect/>
          </a:stretch>
        </p:blipFill>
        <p:spPr>
          <a:xfrm>
            <a:off x="6291063" y="-3"/>
            <a:ext cx="2852927" cy="2194560"/>
          </a:xfrm>
          <a:prstGeom prst="rect">
            <a:avLst/>
          </a:prstGeom>
          <a:noFill/>
          <a:ln>
            <a:noFill/>
          </a:ln>
        </p:spPr>
      </p:pic>
      <p:pic>
        <p:nvPicPr>
          <p:cNvPr id="778" name="Google Shape;778;p115"/>
          <p:cNvPicPr preferRelativeResize="0"/>
          <p:nvPr/>
        </p:nvPicPr>
        <p:blipFill>
          <a:blip r:embed="rId9">
            <a:alphaModFix/>
          </a:blip>
          <a:stretch>
            <a:fillRect/>
          </a:stretch>
        </p:blipFill>
        <p:spPr>
          <a:xfrm>
            <a:off x="6291063" y="2331701"/>
            <a:ext cx="2852927" cy="2194560"/>
          </a:xfrm>
          <a:prstGeom prst="rect">
            <a:avLst/>
          </a:prstGeom>
          <a:noFill/>
          <a:ln>
            <a:noFill/>
          </a:ln>
        </p:spPr>
      </p:pic>
      <p:pic>
        <p:nvPicPr>
          <p:cNvPr id="779" name="Google Shape;779;p115"/>
          <p:cNvPicPr preferRelativeResize="0"/>
          <p:nvPr/>
        </p:nvPicPr>
        <p:blipFill>
          <a:blip r:embed="rId10">
            <a:alphaModFix/>
          </a:blip>
          <a:stretch>
            <a:fillRect/>
          </a:stretch>
        </p:blipFill>
        <p:spPr>
          <a:xfrm>
            <a:off x="6291075" y="4663436"/>
            <a:ext cx="2852927" cy="2194560"/>
          </a:xfrm>
          <a:prstGeom prst="rect">
            <a:avLst/>
          </a:prstGeom>
          <a:noFill/>
          <a:ln>
            <a:noFill/>
          </a:ln>
        </p:spPr>
      </p:pic>
      <p:pic>
        <p:nvPicPr>
          <p:cNvPr id="780" name="Google Shape;780;p115"/>
          <p:cNvPicPr preferRelativeResize="0"/>
          <p:nvPr/>
        </p:nvPicPr>
        <p:blipFill>
          <a:blip r:embed="rId11">
            <a:alphaModFix/>
          </a:blip>
          <a:stretch>
            <a:fillRect/>
          </a:stretch>
        </p:blipFill>
        <p:spPr>
          <a:xfrm>
            <a:off x="3151025" y="2331704"/>
            <a:ext cx="2841957" cy="219456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descr="Title" id="789" name="Google Shape;789;p117"/>
          <p:cNvSpPr txBox="1"/>
          <p:nvPr/>
        </p:nvSpPr>
        <p:spPr>
          <a:xfrm>
            <a:off x="0" y="-25"/>
            <a:ext cx="9144000" cy="227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If you are finished your portrait, hand it in to your teacher and </a:t>
            </a:r>
            <a:r>
              <a:rPr lang="en" sz="4200">
                <a:solidFill>
                  <a:srgbClr val="00FF00"/>
                </a:solidFill>
                <a:latin typeface="Oswald"/>
                <a:ea typeface="Oswald"/>
                <a:cs typeface="Oswald"/>
                <a:sym typeface="Oswald"/>
              </a:rPr>
              <a:t>start some of the skill builders</a:t>
            </a:r>
            <a:r>
              <a:rPr lang="en" sz="4200">
                <a:solidFill>
                  <a:srgbClr val="FFFFFF"/>
                </a:solidFill>
                <a:latin typeface="Oswald"/>
                <a:ea typeface="Oswald"/>
                <a:cs typeface="Oswald"/>
                <a:sym typeface="Oswald"/>
              </a:rPr>
              <a:t> in the Depth Drawing booklet</a:t>
            </a:r>
            <a:endParaRPr sz="800">
              <a:solidFill>
                <a:srgbClr val="AAAAAA"/>
              </a:solidFill>
              <a:latin typeface="Average"/>
              <a:ea typeface="Average"/>
              <a:cs typeface="Average"/>
              <a:sym typeface="Average"/>
            </a:endParaRPr>
          </a:p>
        </p:txBody>
      </p:sp>
      <p:sp>
        <p:nvSpPr>
          <p:cNvPr descr="Translations" id="790" name="Google Shape;790;p117"/>
          <p:cNvSpPr txBox="1"/>
          <p:nvPr/>
        </p:nvSpPr>
        <p:spPr>
          <a:xfrm>
            <a:off x="0" y="2270275"/>
            <a:ext cx="9144000" cy="454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የቁም ሥዕልህ ከተሰራ፣ ለእኔ ስጠኝ እና የክህሎት ገንቢዎችን በጥልቅ ስዕል ቡክሌት ጀምር።</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إذا كنت قد انتهيت من رسم صورتك الشخصية، قم بتسليمها لي وابدأ في بناء المهارات في كتيب الرسم العميق.</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Si el vostre retrat està acabat, entrega'm-lo i inicia els creadors d'habilitats al llibret de Dibuix en profunditat.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如果您的肖像画完成了，请将其交给我并开始《深度绘画》小册子中的技能构建。</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اگر پرتره شما تمام شد، آن را به من تحویل دهید و مهارت سازان را در جزوه Depth Drawing شروع کنید.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यदि आपका चित्र तैयार हो गया है, तो उसे मुझे सौंप दें और डेप्थ ड्राइंग पुस्तिका में कौशल निर्माण शुरू करें।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肖像画が完成したら、私に提出し、「Depth Drawing」ブックレットのスキル構築を開始してください。</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초상화를 다 그렸다면, 저에게 제출하고 '심층 드로잉' 책자에 있는 기술 향상을 시작하세요.</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Ger portreya we qediya, wê radestî min bikin û di pirtûka Depth Drawing de dest bi çêkerên jêhatîbûnê bikin.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Quando seu retrato estiver pronto, entregue-o para mim e inicie os exercícios de desenvolvimento de habilidades no livreto de Desenho em Profundidade.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ਜੇ ਤੁਹਾਡਾ ਪੋਰਟਰੇਟ ਬਣ ਗਿਆ ਹੈ, ਤਾਂ ਇਸਨੂੰ ਮੇਰੇ ਹਵਾਲੇ ਕਰੋ ਅਤੇ ਡੂੰਘਾਈ ਡਰਾਇੰਗ ਕਿਤਾਬਚੇ ਵਿੱਚ ਹੁਨਰ ਨਿਰਮਾਤਾਵਾਂ ਨੂੰ ਸ਼ੁਰੂ ਕਰੋ।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Если ваш портрет готов, передайте его мне и приступайте к развитию навыков по буклету «Рисование глубины».</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Haddii sawirkaaga la sameeyay, ii dhiib oo ku bilow xirfad-dhisayaasha buug-yaraha Sawirka Qoto-dheer.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Si tu retrato está terminado, entrégalo y comienza a desarrollar habilidades en el folleto de Dibujo de profundidad.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Ikiwa picha yako imekamilika, nikabidhi na uanzishe wajenzi wa ujuzi katika kijitabu cha Kuchora kwa Kina.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Kung tapos na ang iyong portrait, ibigay ito sa akin at simulan ang mga skill builder sa Depth Drawing booklet.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Portreniz bittiyse bana teslim edin ve Derinlik Çizimi kitapçığındaki beceri geliştiricileri kullanmaya başlayın.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Якщо ваш портрет готовий, віддайте його мені та почніть розвивати навички в буклеті «Глибина малювання».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Nếu bạn đã hoàn thành bức chân dung, hãy nộp cho tôi và bắt đầu xây dựng kỹ năng trong cuốn sách Vẽ chiều sâu.</a:t>
            </a:r>
            <a:endParaRPr sz="1450">
              <a:solidFill>
                <a:srgbClr val="CACACA"/>
              </a:solidFill>
              <a:latin typeface="Average"/>
              <a:ea typeface="Average"/>
              <a:cs typeface="Average"/>
              <a:sym typeface="Average"/>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descr="Title" id="795" name="Google Shape;795;p118"/>
          <p:cNvSpPr txBox="1"/>
          <p:nvPr/>
        </p:nvSpPr>
        <p:spPr>
          <a:xfrm>
            <a:off x="0" y="0"/>
            <a:ext cx="9144000" cy="228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00FF00"/>
                </a:solidFill>
                <a:latin typeface="Oswald"/>
                <a:ea typeface="Oswald"/>
                <a:cs typeface="Oswald"/>
                <a:sym typeface="Oswald"/>
              </a:rPr>
              <a:t>Choose which skill builders</a:t>
            </a:r>
            <a:r>
              <a:rPr lang="en" sz="4400">
                <a:solidFill>
                  <a:srgbClr val="FFFFFF"/>
                </a:solidFill>
                <a:latin typeface="Oswald"/>
                <a:ea typeface="Oswald"/>
                <a:cs typeface="Oswald"/>
                <a:sym typeface="Oswald"/>
              </a:rPr>
              <a:t> you want to do. </a:t>
            </a:r>
            <a:br>
              <a:rPr lang="en" sz="4400">
                <a:solidFill>
                  <a:srgbClr val="FFFFFF"/>
                </a:solidFill>
                <a:latin typeface="Oswald"/>
                <a:ea typeface="Oswald"/>
                <a:cs typeface="Oswald"/>
                <a:sym typeface="Oswald"/>
              </a:rPr>
            </a:br>
            <a:r>
              <a:rPr lang="en" sz="4400">
                <a:solidFill>
                  <a:srgbClr val="FFFFFF"/>
                </a:solidFill>
                <a:latin typeface="Oswald"/>
                <a:ea typeface="Oswald"/>
                <a:cs typeface="Oswald"/>
                <a:sym typeface="Oswald"/>
              </a:rPr>
              <a:t>Keep developing your </a:t>
            </a:r>
            <a:r>
              <a:rPr lang="en" sz="4400">
                <a:solidFill>
                  <a:srgbClr val="00FF00"/>
                </a:solidFill>
                <a:latin typeface="Oswald"/>
                <a:ea typeface="Oswald"/>
                <a:cs typeface="Oswald"/>
                <a:sym typeface="Oswald"/>
              </a:rPr>
              <a:t>realism skills</a:t>
            </a:r>
            <a:r>
              <a:rPr lang="en" sz="4400">
                <a:solidFill>
                  <a:srgbClr val="FFFFFF"/>
                </a:solidFill>
                <a:latin typeface="Oswald"/>
                <a:ea typeface="Oswald"/>
                <a:cs typeface="Oswald"/>
                <a:sym typeface="Oswald"/>
              </a:rPr>
              <a:t>.</a:t>
            </a:r>
            <a:endParaRPr sz="2100">
              <a:solidFill>
                <a:srgbClr val="AAAAAA"/>
              </a:solidFill>
              <a:latin typeface="Average"/>
              <a:ea typeface="Average"/>
              <a:cs typeface="Average"/>
              <a:sym typeface="Average"/>
            </a:endParaRPr>
          </a:p>
        </p:txBody>
      </p:sp>
      <p:sp>
        <p:nvSpPr>
          <p:cNvPr descr="Translations" id="796" name="Google Shape;796;p118"/>
          <p:cNvSpPr txBox="1"/>
          <p:nvPr/>
        </p:nvSpPr>
        <p:spPr>
          <a:xfrm>
            <a:off x="0" y="2286000"/>
            <a:ext cx="9144000" cy="4572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700">
                <a:solidFill>
                  <a:srgbClr val="AAAAAA"/>
                </a:solidFill>
                <a:latin typeface="Average"/>
                <a:ea typeface="Average"/>
                <a:cs typeface="Average"/>
                <a:sym typeface="Average"/>
              </a:rPr>
              <a:t>اختر منشئي المهارات الذين تريد القيام بهم. استمر في تطوير مهاراتك الواقعية.</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选择您想要培养哪些技能。不断发展你的现实主义技能。</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انتخاب کنید که کدام مهارت سازان را می خواهید انجام دهید. به توسعه مهارت های واقع گرایی خود ادامه دهید.</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चुनें कि आप कौन सा कौशल निर्माण करना चाहते हैं। अपने यथार्थवाद कौशल को विकसित करते रहें।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어떤 스킬 빌더를 하고 싶은지 선택하세요. 현실주의 기술을 계속 개발하십시오.</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Выберите, какими навыками вы хотите заниматься. Продолжайте развивать свои навыки реализма.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Изаберите које градитеље вештина желите да радите. Наставите да развијате своје вештине реализма.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Elige qué constructores de habilidades quieres hacer. Sigue desarrollando tus habilidades de realismo.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Piliin kung aling mga tagabuo ng kasanayan ang gusto mong gawin. Patuloy na paunlarin ang iyong mga kasanayan sa pagiging totoo.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Виберіть, якими навичками ви хочете зайнятися. Продовжуйте розвивати свої навички реалізму.</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Chọn những người xây dựng kỹ năng bạn muốn làm. Tiếp tục phát triển kỹ năng thực tế của bạn.</a:t>
            </a:r>
            <a:endParaRPr sz="2100">
              <a:solidFill>
                <a:srgbClr val="CACACA"/>
              </a:solidFill>
              <a:latin typeface="Average"/>
              <a:ea typeface="Average"/>
              <a:cs typeface="Average"/>
              <a:sym typeface="Average"/>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id="801" name="Google Shape;801;p119"/>
          <p:cNvPicPr preferRelativeResize="0"/>
          <p:nvPr/>
        </p:nvPicPr>
        <p:blipFill>
          <a:blip r:embed="rId3">
            <a:alphaModFix/>
          </a:blip>
          <a:stretch>
            <a:fillRect/>
          </a:stretch>
        </p:blipFill>
        <p:spPr>
          <a:xfrm>
            <a:off x="0" y="1347350"/>
            <a:ext cx="4258225" cy="5510657"/>
          </a:xfrm>
          <a:prstGeom prst="rect">
            <a:avLst/>
          </a:prstGeom>
          <a:noFill/>
          <a:ln>
            <a:noFill/>
          </a:ln>
        </p:spPr>
      </p:pic>
      <p:pic>
        <p:nvPicPr>
          <p:cNvPr id="802" name="Google Shape;802;p119"/>
          <p:cNvPicPr preferRelativeResize="0"/>
          <p:nvPr/>
        </p:nvPicPr>
        <p:blipFill>
          <a:blip r:embed="rId4">
            <a:alphaModFix/>
          </a:blip>
          <a:stretch>
            <a:fillRect/>
          </a:stretch>
        </p:blipFill>
        <p:spPr>
          <a:xfrm rot="5400000">
            <a:off x="4952938" y="-537312"/>
            <a:ext cx="3653750" cy="4728375"/>
          </a:xfrm>
          <a:prstGeom prst="rect">
            <a:avLst/>
          </a:prstGeom>
          <a:noFill/>
          <a:ln>
            <a:noFill/>
          </a:ln>
        </p:spPr>
      </p:pic>
      <p:sp>
        <p:nvSpPr>
          <p:cNvPr id="803" name="Google Shape;803;p119"/>
          <p:cNvSpPr txBox="1"/>
          <p:nvPr/>
        </p:nvSpPr>
        <p:spPr>
          <a:xfrm>
            <a:off x="0" y="0"/>
            <a:ext cx="4258200" cy="134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Practice drawing </a:t>
            </a:r>
            <a:r>
              <a:rPr lang="en" sz="4200">
                <a:solidFill>
                  <a:srgbClr val="00FF00"/>
                </a:solidFill>
                <a:latin typeface="Oswald"/>
                <a:ea typeface="Oswald"/>
                <a:cs typeface="Oswald"/>
                <a:sym typeface="Oswald"/>
              </a:rPr>
              <a:t>blurry </a:t>
            </a:r>
            <a:r>
              <a:rPr lang="en" sz="4200">
                <a:solidFill>
                  <a:srgbClr val="FFFFFF"/>
                </a:solidFill>
                <a:latin typeface="Oswald"/>
                <a:ea typeface="Oswald"/>
                <a:cs typeface="Oswald"/>
                <a:sym typeface="Oswald"/>
              </a:rPr>
              <a:t>backgrounds</a:t>
            </a:r>
            <a:endParaRPr sz="4200">
              <a:solidFill>
                <a:srgbClr val="FFFFFF"/>
              </a:solidFill>
              <a:latin typeface="Oswald"/>
              <a:ea typeface="Oswald"/>
              <a:cs typeface="Oswald"/>
              <a:sym typeface="Oswald"/>
            </a:endParaRPr>
          </a:p>
        </p:txBody>
      </p:sp>
      <p:sp>
        <p:nvSpPr>
          <p:cNvPr descr="Translations" id="804" name="Google Shape;804;p119"/>
          <p:cNvSpPr txBox="1"/>
          <p:nvPr/>
        </p:nvSpPr>
        <p:spPr>
          <a:xfrm>
            <a:off x="4258225" y="3653750"/>
            <a:ext cx="4885800" cy="32040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800">
                <a:solidFill>
                  <a:srgbClr val="AAAAAA"/>
                </a:solidFill>
                <a:latin typeface="Average"/>
                <a:ea typeface="Average"/>
                <a:cs typeface="Average"/>
                <a:sym typeface="Average"/>
              </a:rPr>
              <a:t>تدرب على رسم خلفيات ضبابية</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练习绘制模糊背景</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کشیدن پس زمینه های تار را تمرین 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धुंधली पृष्ठभूमि बनाने का अभ्यास करें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흐린 배경 그리기 연습</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Попрактикуйтесь в рисовании размытого фона.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Вежбајте цртање мутних позадина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Practica dibujar fondos borrosos</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Magsanay sa pagguhit ng malabong background</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Потренуйтеся малювати розмиті фони</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Thực hành vẽ nền mờ</a:t>
            </a:r>
            <a:endParaRPr>
              <a:solidFill>
                <a:srgbClr val="AAAAAA"/>
              </a:solidFill>
              <a:latin typeface="Average"/>
              <a:ea typeface="Average"/>
              <a:cs typeface="Average"/>
              <a:sym typeface="Average"/>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id="809" name="Google Shape;809;p120"/>
          <p:cNvPicPr preferRelativeResize="0"/>
          <p:nvPr/>
        </p:nvPicPr>
        <p:blipFill>
          <a:blip r:embed="rId3">
            <a:alphaModFix/>
          </a:blip>
          <a:stretch>
            <a:fillRect/>
          </a:stretch>
        </p:blipFill>
        <p:spPr>
          <a:xfrm>
            <a:off x="0" y="927600"/>
            <a:ext cx="4571999" cy="5917190"/>
          </a:xfrm>
          <a:prstGeom prst="rect">
            <a:avLst/>
          </a:prstGeom>
          <a:noFill/>
          <a:ln>
            <a:noFill/>
          </a:ln>
        </p:spPr>
      </p:pic>
      <p:pic>
        <p:nvPicPr>
          <p:cNvPr id="810" name="Google Shape;810;p120"/>
          <p:cNvPicPr preferRelativeResize="0"/>
          <p:nvPr/>
        </p:nvPicPr>
        <p:blipFill>
          <a:blip r:embed="rId4">
            <a:alphaModFix/>
          </a:blip>
          <a:stretch>
            <a:fillRect/>
          </a:stretch>
        </p:blipFill>
        <p:spPr>
          <a:xfrm>
            <a:off x="4572010" y="924788"/>
            <a:ext cx="4571999" cy="5922819"/>
          </a:xfrm>
          <a:prstGeom prst="rect">
            <a:avLst/>
          </a:prstGeom>
          <a:noFill/>
          <a:ln>
            <a:noFill/>
          </a:ln>
        </p:spPr>
      </p:pic>
      <p:sp>
        <p:nvSpPr>
          <p:cNvPr descr="All text" id="811" name="Google Shape;811;p120"/>
          <p:cNvSpPr txBox="1"/>
          <p:nvPr/>
        </p:nvSpPr>
        <p:spPr>
          <a:xfrm>
            <a:off x="0" y="0"/>
            <a:ext cx="9144000" cy="92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Practice </a:t>
            </a:r>
            <a:r>
              <a:rPr lang="en" sz="4800">
                <a:solidFill>
                  <a:srgbClr val="00FF00"/>
                </a:solidFill>
                <a:latin typeface="Oswald"/>
                <a:ea typeface="Oswald"/>
                <a:cs typeface="Oswald"/>
                <a:sym typeface="Oswald"/>
              </a:rPr>
              <a:t>combining </a:t>
            </a:r>
            <a:r>
              <a:rPr lang="en" sz="4800">
                <a:solidFill>
                  <a:srgbClr val="FFFFFF"/>
                </a:solidFill>
                <a:latin typeface="Oswald"/>
                <a:ea typeface="Oswald"/>
                <a:cs typeface="Oswald"/>
                <a:sym typeface="Oswald"/>
              </a:rPr>
              <a:t>images</a:t>
            </a:r>
            <a:endParaRPr sz="4800">
              <a:solidFill>
                <a:srgbClr val="FFFFFF"/>
              </a:solidFill>
              <a:latin typeface="Oswald"/>
              <a:ea typeface="Oswald"/>
              <a:cs typeface="Oswald"/>
              <a:sym typeface="Oswa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pic>
        <p:nvPicPr>
          <p:cNvPr id="816" name="Google Shape;816;p121"/>
          <p:cNvPicPr preferRelativeResize="0"/>
          <p:nvPr/>
        </p:nvPicPr>
        <p:blipFill>
          <a:blip r:embed="rId3">
            <a:alphaModFix/>
          </a:blip>
          <a:stretch>
            <a:fillRect/>
          </a:stretch>
        </p:blipFill>
        <p:spPr>
          <a:xfrm rot="5400000">
            <a:off x="571661" y="-571661"/>
            <a:ext cx="3887375" cy="5030700"/>
          </a:xfrm>
          <a:prstGeom prst="rect">
            <a:avLst/>
          </a:prstGeom>
          <a:noFill/>
          <a:ln>
            <a:noFill/>
          </a:ln>
        </p:spPr>
      </p:pic>
      <p:pic>
        <p:nvPicPr>
          <p:cNvPr id="817" name="Google Shape;817;p121"/>
          <p:cNvPicPr preferRelativeResize="0"/>
          <p:nvPr/>
        </p:nvPicPr>
        <p:blipFill>
          <a:blip r:embed="rId4">
            <a:alphaModFix/>
          </a:blip>
          <a:stretch>
            <a:fillRect/>
          </a:stretch>
        </p:blipFill>
        <p:spPr>
          <a:xfrm rot="5400000">
            <a:off x="5234475" y="2948474"/>
            <a:ext cx="3408299" cy="4410751"/>
          </a:xfrm>
          <a:prstGeom prst="rect">
            <a:avLst/>
          </a:prstGeom>
          <a:noFill/>
          <a:ln>
            <a:noFill/>
          </a:ln>
        </p:spPr>
      </p:pic>
      <p:sp>
        <p:nvSpPr>
          <p:cNvPr id="818" name="Google Shape;818;p121"/>
          <p:cNvSpPr txBox="1"/>
          <p:nvPr/>
        </p:nvSpPr>
        <p:spPr>
          <a:xfrm>
            <a:off x="0" y="3887375"/>
            <a:ext cx="4575900" cy="297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Practice </a:t>
            </a:r>
            <a:r>
              <a:rPr lang="en" sz="4800">
                <a:solidFill>
                  <a:srgbClr val="00FF00"/>
                </a:solidFill>
                <a:latin typeface="Oswald"/>
                <a:ea typeface="Oswald"/>
                <a:cs typeface="Oswald"/>
                <a:sym typeface="Oswald"/>
              </a:rPr>
              <a:t>combining </a:t>
            </a:r>
            <a:r>
              <a:rPr lang="en" sz="4800">
                <a:solidFill>
                  <a:srgbClr val="FFFFFF"/>
                </a:solidFill>
                <a:latin typeface="Oswald"/>
                <a:ea typeface="Oswald"/>
                <a:cs typeface="Oswald"/>
                <a:sym typeface="Oswald"/>
              </a:rPr>
              <a:t>images</a:t>
            </a:r>
            <a:endParaRPr sz="4800">
              <a:solidFill>
                <a:srgbClr val="FFFFFF"/>
              </a:solidFill>
              <a:latin typeface="Oswald"/>
              <a:ea typeface="Oswald"/>
              <a:cs typeface="Oswald"/>
              <a:sym typeface="Oswald"/>
            </a:endParaRPr>
          </a:p>
        </p:txBody>
      </p:sp>
      <p:sp>
        <p:nvSpPr>
          <p:cNvPr descr="Translations" id="819" name="Google Shape;819;p121"/>
          <p:cNvSpPr txBox="1"/>
          <p:nvPr/>
        </p:nvSpPr>
        <p:spPr>
          <a:xfrm>
            <a:off x="5030700" y="0"/>
            <a:ext cx="4113300" cy="34497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700">
                <a:solidFill>
                  <a:srgbClr val="AAAAAA"/>
                </a:solidFill>
                <a:latin typeface="Average"/>
                <a:ea typeface="Average"/>
                <a:cs typeface="Average"/>
                <a:sym typeface="Average"/>
              </a:rPr>
              <a:t>تدرب على الجمع بين الصور</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练习组合图像</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ترکیب تصاویر را تمرین کنید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छवियों के संयोजन का अभ्यास करें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이미지 결합 연습</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Практикуйтесь в объединении изображений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Вежбајте комбиновање слика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Practica combinar imágenes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Magsanay sa pagsasama-sama ng mga larawan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Потренуйтеся поєднувати зображення</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Luyện tập kết hợp hình ảnh</a:t>
            </a:r>
            <a:endParaRPr sz="1500">
              <a:solidFill>
                <a:srgbClr val="AAAAAA"/>
              </a:solidFill>
              <a:latin typeface="Average"/>
              <a:ea typeface="Average"/>
              <a:cs typeface="Average"/>
              <a:sym typeface="Average"/>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7" name="Shape 827"/>
        <p:cNvGrpSpPr/>
        <p:nvPr/>
      </p:nvGrpSpPr>
      <p:grpSpPr>
        <a:xfrm>
          <a:off x="0" y="0"/>
          <a:ext cx="0" cy="0"/>
          <a:chOff x="0" y="0"/>
          <a:chExt cx="0" cy="0"/>
        </a:xfrm>
      </p:grpSpPr>
      <p:sp>
        <p:nvSpPr>
          <p:cNvPr descr="Title" id="828" name="Google Shape;828;p123"/>
          <p:cNvSpPr txBox="1"/>
          <p:nvPr/>
        </p:nvSpPr>
        <p:spPr>
          <a:xfrm>
            <a:off x="0" y="0"/>
            <a:ext cx="9144000" cy="181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Today you must finish your goal-setting assignment </a:t>
            </a:r>
            <a:br>
              <a:rPr lang="en" sz="3500">
                <a:solidFill>
                  <a:srgbClr val="FFFFFF"/>
                </a:solidFill>
                <a:latin typeface="Oswald"/>
                <a:ea typeface="Oswald"/>
                <a:cs typeface="Oswald"/>
                <a:sym typeface="Oswald"/>
              </a:rPr>
            </a:br>
            <a:r>
              <a:rPr lang="en" sz="3500">
                <a:solidFill>
                  <a:srgbClr val="00FF00"/>
                </a:solidFill>
                <a:latin typeface="Oswald"/>
                <a:ea typeface="Oswald"/>
                <a:cs typeface="Oswald"/>
                <a:sym typeface="Oswald"/>
              </a:rPr>
              <a:t>BEFORE </a:t>
            </a:r>
            <a:r>
              <a:rPr lang="en" sz="3500">
                <a:solidFill>
                  <a:srgbClr val="FFFFFF"/>
                </a:solidFill>
                <a:latin typeface="Oswald"/>
                <a:ea typeface="Oswald"/>
                <a:cs typeface="Oswald"/>
                <a:sym typeface="Oswald"/>
              </a:rPr>
              <a:t>doing any work on your portrait</a:t>
            </a:r>
            <a:endParaRPr>
              <a:solidFill>
                <a:srgbClr val="CACACA"/>
              </a:solidFill>
              <a:latin typeface="Average"/>
              <a:ea typeface="Average"/>
              <a:cs typeface="Average"/>
              <a:sym typeface="Average"/>
            </a:endParaRPr>
          </a:p>
        </p:txBody>
      </p:sp>
      <p:sp>
        <p:nvSpPr>
          <p:cNvPr descr="Translations" id="829" name="Google Shape;829;p123"/>
          <p:cNvSpPr txBox="1"/>
          <p:nvPr/>
        </p:nvSpPr>
        <p:spPr>
          <a:xfrm>
            <a:off x="0" y="1818300"/>
            <a:ext cx="9144000" cy="503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ዛሬ በቁምህ ላይ ማንኛውንም ስራ ከመሥራትህ በፊት ግብ የማውጣት ስራህን መጨረስ አለብህ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اليوم يجب عليك الانتهاء من مهمة تحديد الأهداف قبل القيام بأي عمل على صورتك الشخصية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Avui heu d'acabar la vostra tasca d'establiment d'objectius ABANS de fer qualsevol treball al vostre retrat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今天你必须先完成你的目标设定任务，然后才能开始创作你的肖像画</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امروز باید قبل از انجام هر کاری روی پرتره، تکلیف تعیین هدف خود را تمام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आज आपको अपने चित्र पर कोई भी काम शुरू करने से पहले अपना लक्ष्य-निर्धारण कार्य पूरा करना होगा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今日は、肖像画の作業を始める前に、目標設定の課題を終わらせなければなりません。</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오늘은 초상화 작업을 하기 전에 목표 설정 과제를 마쳐야 합니다.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Îro divê hûn peywira xweya armancsaziyê BERÎ ku hûn karekî li ser portreya xwe bikin biqedînin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Hoje você deve terminar sua tarefa de definição de metas ANTES de fazer qualquer trabalho em seu retrato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ਅੱਜ ਤੁਹਾਨੂੰ ਆਪਣੇ ਪੋਰਟਰੇਟ 'ਤੇ ਕੋਈ ਵੀ ਕੰਮ ਕਰਨ ਤੋਂ ਪਹਿਲਾਂ ਆਪਣਾ ਟੀਚਾ-ਸੈਟਿੰਗ ਅਸਾਈਨਮੈਂਟ ਪੂਰਾ ਕਰਨਾ ਚਾਹੀਦਾ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Сегодня вы должны закончить задание по постановке целей ДО того, как приступить к работе над портретом.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Maanta waa in aad dhammaysataa hawshaada yool-dejin ka hor inta aanad samayn wax shaqo ah oo ku saabsan sawirkaaga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Hoy debes terminar tu tarea de establecimiento de objetivos ANTES de realizar cualquier trabajo en tu retrato.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Leo lazima umalize mgawo wako wa kuweka malengo KABLA ya kufanya kazi yoyote kwenye picha yako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Ngayon ay dapat mong tapusin ang iyong takdang-aralin sa pagtatakda ng layunin BAGO gawin ang anumang gawain sa iyong larawan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Bugün portreniz üzerinde herhangi bir çalışma yapmadan ÖNCE hedef belirleme ödevini bitirmelisiniz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Сьогодні ви повинні завершити завдання постановки цілей ПЕРЕД тим, як працювати над своїм портретом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Hôm nay bạn phải hoàn thành bài tập đặt mục tiêu TRƯỚC KHI thực hiện bất kỳ công việc nào trên bức chân dung của bạn</a:t>
            </a:r>
            <a:endParaRPr sz="2300">
              <a:solidFill>
                <a:srgbClr val="CACACA"/>
              </a:solidFill>
              <a:latin typeface="Average"/>
              <a:ea typeface="Average"/>
              <a:cs typeface="Average"/>
              <a:sym typeface="Average"/>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id="834" name="Google Shape;834;p124"/>
          <p:cNvPicPr preferRelativeResize="0"/>
          <p:nvPr/>
        </p:nvPicPr>
        <p:blipFill>
          <a:blip r:embed="rId3">
            <a:alphaModFix/>
          </a:blip>
          <a:stretch>
            <a:fillRect/>
          </a:stretch>
        </p:blipFill>
        <p:spPr>
          <a:xfrm>
            <a:off x="431000" y="200"/>
            <a:ext cx="3249191" cy="4204775"/>
          </a:xfrm>
          <a:prstGeom prst="rect">
            <a:avLst/>
          </a:prstGeom>
          <a:noFill/>
          <a:ln>
            <a:noFill/>
          </a:ln>
        </p:spPr>
      </p:pic>
      <p:pic>
        <p:nvPicPr>
          <p:cNvPr id="835" name="Google Shape;835;p124"/>
          <p:cNvPicPr preferRelativeResize="0"/>
          <p:nvPr/>
        </p:nvPicPr>
        <p:blipFill>
          <a:blip r:embed="rId4">
            <a:alphaModFix/>
          </a:blip>
          <a:stretch>
            <a:fillRect/>
          </a:stretch>
        </p:blipFill>
        <p:spPr>
          <a:xfrm>
            <a:off x="2050092" y="4204978"/>
            <a:ext cx="2050060" cy="2653024"/>
          </a:xfrm>
          <a:prstGeom prst="rect">
            <a:avLst/>
          </a:prstGeom>
          <a:noFill/>
          <a:ln>
            <a:noFill/>
          </a:ln>
        </p:spPr>
      </p:pic>
      <p:pic>
        <p:nvPicPr>
          <p:cNvPr id="836" name="Google Shape;836;p124"/>
          <p:cNvPicPr preferRelativeResize="0"/>
          <p:nvPr/>
        </p:nvPicPr>
        <p:blipFill>
          <a:blip r:embed="rId5">
            <a:alphaModFix/>
          </a:blip>
          <a:stretch>
            <a:fillRect/>
          </a:stretch>
        </p:blipFill>
        <p:spPr>
          <a:xfrm>
            <a:off x="25" y="4204986"/>
            <a:ext cx="2050060" cy="2653024"/>
          </a:xfrm>
          <a:prstGeom prst="rect">
            <a:avLst/>
          </a:prstGeom>
          <a:noFill/>
          <a:ln>
            <a:noFill/>
          </a:ln>
        </p:spPr>
      </p:pic>
      <p:sp>
        <p:nvSpPr>
          <p:cNvPr id="837" name="Google Shape;837;p124"/>
          <p:cNvSpPr txBox="1"/>
          <p:nvPr/>
        </p:nvSpPr>
        <p:spPr>
          <a:xfrm>
            <a:off x="431000" y="1094875"/>
            <a:ext cx="3249300" cy="3110100"/>
          </a:xfrm>
          <a:prstGeom prst="rect">
            <a:avLst/>
          </a:prstGeom>
          <a:noFill/>
          <a:ln>
            <a:noFill/>
          </a:ln>
        </p:spPr>
        <p:txBody>
          <a:bodyPr anchorCtr="0" anchor="ctr" bIns="82100" lIns="82100" spcFirstLastPara="1" rIns="82100" wrap="square" tIns="82100">
            <a:noAutofit/>
          </a:bodyPr>
          <a:lstStyle/>
          <a:p>
            <a:pPr indent="0" lvl="0" marL="0" rtl="0" algn="ctr">
              <a:spcBef>
                <a:spcPts val="0"/>
              </a:spcBef>
              <a:spcAft>
                <a:spcPts val="0"/>
              </a:spcAft>
              <a:buNone/>
            </a:pPr>
            <a:r>
              <a:rPr lang="en" sz="3034">
                <a:solidFill>
                  <a:srgbClr val="274E13"/>
                </a:solidFill>
                <a:latin typeface="Oswald"/>
                <a:ea typeface="Oswald"/>
                <a:cs typeface="Oswald"/>
                <a:sym typeface="Oswald"/>
              </a:rPr>
              <a:t>There are </a:t>
            </a:r>
            <a:r>
              <a:rPr lang="en" sz="3034">
                <a:solidFill>
                  <a:srgbClr val="00FF00"/>
                </a:solidFill>
                <a:latin typeface="Oswald"/>
                <a:ea typeface="Oswald"/>
                <a:cs typeface="Oswald"/>
                <a:sym typeface="Oswald"/>
              </a:rPr>
              <a:t>different versions</a:t>
            </a:r>
            <a:r>
              <a:rPr lang="en" sz="3034">
                <a:solidFill>
                  <a:srgbClr val="FFFFFF"/>
                </a:solidFill>
                <a:latin typeface="Oswald"/>
                <a:ea typeface="Oswald"/>
                <a:cs typeface="Oswald"/>
                <a:sym typeface="Oswald"/>
              </a:rPr>
              <a:t> </a:t>
            </a:r>
            <a:r>
              <a:rPr lang="en" sz="3034">
                <a:solidFill>
                  <a:srgbClr val="274E13"/>
                </a:solidFill>
                <a:latin typeface="Oswald"/>
                <a:ea typeface="Oswald"/>
                <a:cs typeface="Oswald"/>
                <a:sym typeface="Oswald"/>
              </a:rPr>
              <a:t>of this assignment depending on your language and adaptations</a:t>
            </a:r>
            <a:endParaRPr sz="1597">
              <a:solidFill>
                <a:srgbClr val="274E13"/>
              </a:solidFill>
            </a:endParaRPr>
          </a:p>
        </p:txBody>
      </p:sp>
      <p:sp>
        <p:nvSpPr>
          <p:cNvPr descr="Translations" id="838" name="Google Shape;838;p124"/>
          <p:cNvSpPr txBox="1"/>
          <p:nvPr/>
        </p:nvSpPr>
        <p:spPr>
          <a:xfrm>
            <a:off x="4111250" y="200"/>
            <a:ext cx="50325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ለቋንቋዎ የዚህ ምድብ የተለያዩ ስሪቶች አሉ።</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هناك إصدارات مختلفة من هذه المهمة للغتك.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Hi ha diferents versions d'aquesta tasca per al vostre idioma.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此作业有适合您的语言的不同版本。</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نسخه های مختلفی از این تکلیف برای زبان شما وجود دارد.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आपकी भाषा के लिए इस असाइनमेंट के विभिन्न संस्करण उपलब्ध 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あなたの言語ではこの課題のさまざまなバージョンがあります。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이 과제는 여러분의 언어에 따라 여러 가지 버전이 있습니다.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Ji bo zimanê we guhertoyên cihêreng ên vê peywirê hene.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Há diferentes versões desta tarefa para o seu idioma.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ਤੁਹਾਡੀ ਭਾਸ਼ਾ ਲਈ ਇਸ ਅਸਾਈਨਮੈਂਟ ਦੇ ਵੱਖ-ਵੱਖ ਸੰਸਕਰਣ ਹਨ।</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Существуют различные версии этого задания для вашего языка.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Waxaa jira noocyo kala duwan oo hawshan ah oo luuqadaada ah.</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Hay diferentes versiones de esta tarea para tu idioma.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Kuna matoleo tofauti ya kazi hii kwa lugha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Mayroong iba't ibang bersyon ng takdang-aralin na ito para sa iyong wika.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Bu ödevin diliniz için farklı versiyonları mevcuttur.</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Існують різні версії цього завдання для вашої мови.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Có nhiều phiên bản khác nhau của bài tập này dành cho ngôn ngữ của bạn.</a:t>
            </a:r>
            <a:endParaRPr sz="1550">
              <a:solidFill>
                <a:srgbClr val="AAAAAA"/>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